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3" r:id="rId1"/>
    <p:sldMasterId id="2147483925" r:id="rId2"/>
    <p:sldMasterId id="2147483937" r:id="rId3"/>
  </p:sldMasterIdLst>
  <p:notesMasterIdLst>
    <p:notesMasterId r:id="rId17"/>
  </p:notesMasterIdLst>
  <p:sldIdLst>
    <p:sldId id="763" r:id="rId4"/>
    <p:sldId id="379" r:id="rId5"/>
    <p:sldId id="771" r:id="rId6"/>
    <p:sldId id="769" r:id="rId7"/>
    <p:sldId id="370" r:id="rId8"/>
    <p:sldId id="765" r:id="rId9"/>
    <p:sldId id="764" r:id="rId10"/>
    <p:sldId id="768" r:id="rId11"/>
    <p:sldId id="766" r:id="rId12"/>
    <p:sldId id="767" r:id="rId13"/>
    <p:sldId id="378" r:id="rId14"/>
    <p:sldId id="383" r:id="rId15"/>
    <p:sldId id="772"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3EC7A-4D4D-4069-B203-867A28D4C0BE}" v="2" dt="2023-08-21T16:17:03.7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18"/>
    <p:restoredTop sz="94156"/>
  </p:normalViewPr>
  <p:slideViewPr>
    <p:cSldViewPr snapToGrid="0" snapToObjects="1">
      <p:cViewPr varScale="1">
        <p:scale>
          <a:sx n="90" d="100"/>
          <a:sy n="90" d="100"/>
        </p:scale>
        <p:origin x="1368"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Thompson" userId="8172e488ad20d52a" providerId="LiveId" clId="{22C3EC7A-4D4D-4069-B203-867A28D4C0BE}"/>
    <pc:docChg chg="addSld delSld modSld sldOrd">
      <pc:chgData name="Joseph Thompson" userId="8172e488ad20d52a" providerId="LiveId" clId="{22C3EC7A-4D4D-4069-B203-867A28D4C0BE}" dt="2023-08-21T16:17:20.231" v="4"/>
      <pc:docMkLst>
        <pc:docMk/>
      </pc:docMkLst>
      <pc:sldChg chg="ord">
        <pc:chgData name="Joseph Thompson" userId="8172e488ad20d52a" providerId="LiveId" clId="{22C3EC7A-4D4D-4069-B203-867A28D4C0BE}" dt="2023-08-21T16:17:20.231" v="4"/>
        <pc:sldMkLst>
          <pc:docMk/>
          <pc:sldMk cId="1915673419" sldId="383"/>
        </pc:sldMkLst>
      </pc:sldChg>
      <pc:sldChg chg="del">
        <pc:chgData name="Joseph Thompson" userId="8172e488ad20d52a" providerId="LiveId" clId="{22C3EC7A-4D4D-4069-B203-867A28D4C0BE}" dt="2023-08-21T16:16:42.721" v="1" actId="47"/>
        <pc:sldMkLst>
          <pc:docMk/>
          <pc:sldMk cId="3617301208" sldId="770"/>
        </pc:sldMkLst>
      </pc:sldChg>
      <pc:sldChg chg="add">
        <pc:chgData name="Joseph Thompson" userId="8172e488ad20d52a" providerId="LiveId" clId="{22C3EC7A-4D4D-4069-B203-867A28D4C0BE}" dt="2023-08-21T16:16:38.331" v="0"/>
        <pc:sldMkLst>
          <pc:docMk/>
          <pc:sldMk cId="2618029969" sldId="771"/>
        </pc:sldMkLst>
      </pc:sldChg>
      <pc:sldChg chg="add">
        <pc:chgData name="Joseph Thompson" userId="8172e488ad20d52a" providerId="LiveId" clId="{22C3EC7A-4D4D-4069-B203-867A28D4C0BE}" dt="2023-08-21T16:17:03.798" v="2"/>
        <pc:sldMkLst>
          <pc:docMk/>
          <pc:sldMk cId="3504673825" sldId="7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633EA7-8C1F-3243-9787-00FE8DA7D15F}" type="datetimeFigureOut">
              <a:rPr lang="en-US" smtClean="0"/>
              <a:t>8/21/2023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B7CB9-2CB9-2047-A919-BB9702739D06}" type="slidenum">
              <a:rPr lang="en-US" smtClean="0"/>
              <a:t>‹#›</a:t>
            </a:fld>
            <a:endParaRPr lang="en-US"/>
          </a:p>
        </p:txBody>
      </p:sp>
    </p:spTree>
    <p:extLst>
      <p:ext uri="{BB962C8B-B14F-4D97-AF65-F5344CB8AC3E}">
        <p14:creationId xmlns:p14="http://schemas.microsoft.com/office/powerpoint/2010/main" val="34069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BB7CB9-2CB9-2047-A919-BB9702739D06}" type="slidenum">
              <a:rPr lang="en-US" smtClean="0"/>
              <a:t>2</a:t>
            </a:fld>
            <a:endParaRPr lang="en-US"/>
          </a:p>
        </p:txBody>
      </p:sp>
    </p:spTree>
    <p:extLst>
      <p:ext uri="{BB962C8B-B14F-4D97-AF65-F5344CB8AC3E}">
        <p14:creationId xmlns:p14="http://schemas.microsoft.com/office/powerpoint/2010/main" val="82416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B111D24-65E6-7E4E-9EBA-C63EA98F78E7}"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11D24-65E6-7E4E-9EBA-C63EA98F78E7}"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11D24-65E6-7E4E-9EBA-C63EA98F78E7}"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lt1"/>
              </a:buClr>
              <a:buSzPts val="2400"/>
              <a:buNone/>
              <a:defRPr sz="1800"/>
            </a:lvl1pPr>
            <a:lvl2pPr lvl="1" algn="ctr">
              <a:lnSpc>
                <a:spcPct val="90000"/>
              </a:lnSpc>
              <a:spcBef>
                <a:spcPts val="375"/>
              </a:spcBef>
              <a:spcAft>
                <a:spcPts val="0"/>
              </a:spcAft>
              <a:buClr>
                <a:schemeClr val="lt1"/>
              </a:buClr>
              <a:buSzPts val="2000"/>
              <a:buNone/>
              <a:defRPr sz="1500"/>
            </a:lvl2pPr>
            <a:lvl3pPr lvl="2" algn="ctr">
              <a:lnSpc>
                <a:spcPct val="90000"/>
              </a:lnSpc>
              <a:spcBef>
                <a:spcPts val="375"/>
              </a:spcBef>
              <a:spcAft>
                <a:spcPts val="0"/>
              </a:spcAft>
              <a:buClr>
                <a:schemeClr val="lt1"/>
              </a:buClr>
              <a:buSzPts val="1800"/>
              <a:buNone/>
              <a:defRPr sz="1350"/>
            </a:lvl3pPr>
            <a:lvl4pPr lvl="3" algn="ctr">
              <a:lnSpc>
                <a:spcPct val="90000"/>
              </a:lnSpc>
              <a:spcBef>
                <a:spcPts val="375"/>
              </a:spcBef>
              <a:spcAft>
                <a:spcPts val="0"/>
              </a:spcAft>
              <a:buClr>
                <a:schemeClr val="lt1"/>
              </a:buClr>
              <a:buSzPts val="1600"/>
              <a:buNone/>
              <a:defRPr sz="1200"/>
            </a:lvl4pPr>
            <a:lvl5pPr lvl="4" algn="ctr">
              <a:lnSpc>
                <a:spcPct val="90000"/>
              </a:lnSpc>
              <a:spcBef>
                <a:spcPts val="375"/>
              </a:spcBef>
              <a:spcAft>
                <a:spcPts val="0"/>
              </a:spcAft>
              <a:buClr>
                <a:schemeClr val="lt1"/>
              </a:buClr>
              <a:buSzPts val="1600"/>
              <a:buNone/>
              <a:defRPr sz="1200"/>
            </a:lvl5pPr>
            <a:lvl6pPr lvl="5" algn="ctr">
              <a:lnSpc>
                <a:spcPct val="90000"/>
              </a:lnSpc>
              <a:spcBef>
                <a:spcPts val="375"/>
              </a:spcBef>
              <a:spcAft>
                <a:spcPts val="0"/>
              </a:spcAft>
              <a:buClr>
                <a:schemeClr val="lt1"/>
              </a:buClr>
              <a:buSzPts val="1600"/>
              <a:buNone/>
              <a:defRPr sz="1200"/>
            </a:lvl6pPr>
            <a:lvl7pPr lvl="6" algn="ctr">
              <a:lnSpc>
                <a:spcPct val="90000"/>
              </a:lnSpc>
              <a:spcBef>
                <a:spcPts val="375"/>
              </a:spcBef>
              <a:spcAft>
                <a:spcPts val="0"/>
              </a:spcAft>
              <a:buClr>
                <a:schemeClr val="lt1"/>
              </a:buClr>
              <a:buSzPts val="1600"/>
              <a:buNone/>
              <a:defRPr sz="1200"/>
            </a:lvl7pPr>
            <a:lvl8pPr lvl="7" algn="ctr">
              <a:lnSpc>
                <a:spcPct val="90000"/>
              </a:lnSpc>
              <a:spcBef>
                <a:spcPts val="375"/>
              </a:spcBef>
              <a:spcAft>
                <a:spcPts val="0"/>
              </a:spcAft>
              <a:buClr>
                <a:schemeClr val="lt1"/>
              </a:buClr>
              <a:buSzPts val="1600"/>
              <a:buNone/>
              <a:defRPr sz="1200"/>
            </a:lvl8pPr>
            <a:lvl9pPr lvl="8" algn="ctr">
              <a:lnSpc>
                <a:spcPct val="90000"/>
              </a:lnSpc>
              <a:spcBef>
                <a:spcPts val="375"/>
              </a:spcBef>
              <a:spcAft>
                <a:spcPts val="0"/>
              </a:spcAft>
              <a:buClr>
                <a:schemeClr val="lt1"/>
              </a:buClr>
              <a:buSzPts val="1600"/>
              <a:buNone/>
              <a:defRPr sz="1200"/>
            </a:lvl9pPr>
          </a:lstStyle>
          <a:p>
            <a:endParaRPr/>
          </a:p>
        </p:txBody>
      </p:sp>
      <p:sp>
        <p:nvSpPr>
          <p:cNvPr id="14" name="Google Shape;14;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15" name="Google Shape;15;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16" name="Google Shape;16;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81773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20" name="Google Shape;20;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21" name="Google Shape;21;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22" name="Google Shape;22;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1748991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26" name="Google Shape;26;p4"/>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27" name="Google Shape;27;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28" name="Google Shape;28;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29" name="Google Shape;29;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179535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lt1"/>
              </a:buClr>
              <a:buSzPts val="2400"/>
              <a:buNone/>
              <a:defRPr sz="1800">
                <a:solidFill>
                  <a:schemeClr val="lt1"/>
                </a:solidFill>
              </a:defRPr>
            </a:lvl1pPr>
            <a:lvl2pPr marL="685800" lvl="1" indent="-171450" algn="l">
              <a:lnSpc>
                <a:spcPct val="90000"/>
              </a:lnSpc>
              <a:spcBef>
                <a:spcPts val="375"/>
              </a:spcBef>
              <a:spcAft>
                <a:spcPts val="0"/>
              </a:spcAft>
              <a:buClr>
                <a:schemeClr val="lt1"/>
              </a:buClr>
              <a:buSzPts val="2000"/>
              <a:buNone/>
              <a:defRPr sz="1500">
                <a:solidFill>
                  <a:schemeClr val="lt1"/>
                </a:solidFill>
              </a:defRPr>
            </a:lvl2pPr>
            <a:lvl3pPr marL="1028700" lvl="2" indent="-171450" algn="l">
              <a:lnSpc>
                <a:spcPct val="90000"/>
              </a:lnSpc>
              <a:spcBef>
                <a:spcPts val="375"/>
              </a:spcBef>
              <a:spcAft>
                <a:spcPts val="0"/>
              </a:spcAft>
              <a:buClr>
                <a:schemeClr val="lt1"/>
              </a:buClr>
              <a:buSzPts val="1800"/>
              <a:buNone/>
              <a:defRPr sz="1350">
                <a:solidFill>
                  <a:schemeClr val="lt1"/>
                </a:solidFill>
              </a:defRPr>
            </a:lvl3pPr>
            <a:lvl4pPr marL="1371600" lvl="3" indent="-171450" algn="l">
              <a:lnSpc>
                <a:spcPct val="90000"/>
              </a:lnSpc>
              <a:spcBef>
                <a:spcPts val="375"/>
              </a:spcBef>
              <a:spcAft>
                <a:spcPts val="0"/>
              </a:spcAft>
              <a:buClr>
                <a:schemeClr val="lt1"/>
              </a:buClr>
              <a:buSzPts val="1600"/>
              <a:buNone/>
              <a:defRPr sz="1200">
                <a:solidFill>
                  <a:schemeClr val="lt1"/>
                </a:solidFill>
              </a:defRPr>
            </a:lvl4pPr>
            <a:lvl5pPr marL="1714500" lvl="4" indent="-171450" algn="l">
              <a:lnSpc>
                <a:spcPct val="90000"/>
              </a:lnSpc>
              <a:spcBef>
                <a:spcPts val="375"/>
              </a:spcBef>
              <a:spcAft>
                <a:spcPts val="0"/>
              </a:spcAft>
              <a:buClr>
                <a:schemeClr val="lt1"/>
              </a:buClr>
              <a:buSzPts val="1600"/>
              <a:buNone/>
              <a:defRPr sz="1200">
                <a:solidFill>
                  <a:schemeClr val="lt1"/>
                </a:solidFill>
              </a:defRPr>
            </a:lvl5pPr>
            <a:lvl6pPr marL="2057400" lvl="5" indent="-171450" algn="l">
              <a:lnSpc>
                <a:spcPct val="90000"/>
              </a:lnSpc>
              <a:spcBef>
                <a:spcPts val="375"/>
              </a:spcBef>
              <a:spcAft>
                <a:spcPts val="0"/>
              </a:spcAft>
              <a:buClr>
                <a:schemeClr val="lt1"/>
              </a:buClr>
              <a:buSzPts val="1600"/>
              <a:buNone/>
              <a:defRPr sz="1200">
                <a:solidFill>
                  <a:schemeClr val="lt1"/>
                </a:solidFill>
              </a:defRPr>
            </a:lvl6pPr>
            <a:lvl7pPr marL="2400300" lvl="6" indent="-171450" algn="l">
              <a:lnSpc>
                <a:spcPct val="90000"/>
              </a:lnSpc>
              <a:spcBef>
                <a:spcPts val="375"/>
              </a:spcBef>
              <a:spcAft>
                <a:spcPts val="0"/>
              </a:spcAft>
              <a:buClr>
                <a:schemeClr val="lt1"/>
              </a:buClr>
              <a:buSzPts val="1600"/>
              <a:buNone/>
              <a:defRPr sz="1200">
                <a:solidFill>
                  <a:schemeClr val="lt1"/>
                </a:solidFill>
              </a:defRPr>
            </a:lvl7pPr>
            <a:lvl8pPr marL="2743200" lvl="7" indent="-171450" algn="l">
              <a:lnSpc>
                <a:spcPct val="90000"/>
              </a:lnSpc>
              <a:spcBef>
                <a:spcPts val="375"/>
              </a:spcBef>
              <a:spcAft>
                <a:spcPts val="0"/>
              </a:spcAft>
              <a:buClr>
                <a:schemeClr val="lt1"/>
              </a:buClr>
              <a:buSzPts val="1600"/>
              <a:buNone/>
              <a:defRPr sz="1200">
                <a:solidFill>
                  <a:schemeClr val="lt1"/>
                </a:solidFill>
              </a:defRPr>
            </a:lvl8pPr>
            <a:lvl9pPr marL="3086100" lvl="8" indent="-171450" algn="l">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39" name="Google Shape;39;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40" name="Google Shape;40;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41" name="Google Shape;41;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854073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342900" lvl="0" indent="-171450" algn="l">
              <a:lnSpc>
                <a:spcPct val="90000"/>
              </a:lnSpc>
              <a:spcBef>
                <a:spcPts val="750"/>
              </a:spcBef>
              <a:spcAft>
                <a:spcPts val="0"/>
              </a:spcAft>
              <a:buClr>
                <a:schemeClr val="lt1"/>
              </a:buClr>
              <a:buSzPts val="2400"/>
              <a:buNone/>
              <a:defRPr sz="1800" b="1"/>
            </a:lvl1pPr>
            <a:lvl2pPr marL="685800" lvl="1" indent="-171450" algn="l">
              <a:lnSpc>
                <a:spcPct val="90000"/>
              </a:lnSpc>
              <a:spcBef>
                <a:spcPts val="375"/>
              </a:spcBef>
              <a:spcAft>
                <a:spcPts val="0"/>
              </a:spcAft>
              <a:buClr>
                <a:schemeClr val="lt1"/>
              </a:buClr>
              <a:buSzPts val="2000"/>
              <a:buNone/>
              <a:defRPr sz="1500" b="1"/>
            </a:lvl2pPr>
            <a:lvl3pPr marL="1028700" lvl="2" indent="-171450" algn="l">
              <a:lnSpc>
                <a:spcPct val="90000"/>
              </a:lnSpc>
              <a:spcBef>
                <a:spcPts val="375"/>
              </a:spcBef>
              <a:spcAft>
                <a:spcPts val="0"/>
              </a:spcAft>
              <a:buClr>
                <a:schemeClr val="lt1"/>
              </a:buClr>
              <a:buSzPts val="1800"/>
              <a:buNone/>
              <a:defRPr sz="1350" b="1"/>
            </a:lvl3pPr>
            <a:lvl4pPr marL="1371600" lvl="3" indent="-171450" algn="l">
              <a:lnSpc>
                <a:spcPct val="90000"/>
              </a:lnSpc>
              <a:spcBef>
                <a:spcPts val="375"/>
              </a:spcBef>
              <a:spcAft>
                <a:spcPts val="0"/>
              </a:spcAft>
              <a:buClr>
                <a:schemeClr val="lt1"/>
              </a:buClr>
              <a:buSzPts val="1600"/>
              <a:buNone/>
              <a:defRPr sz="1200" b="1"/>
            </a:lvl4pPr>
            <a:lvl5pPr marL="1714500" lvl="4" indent="-171450" algn="l">
              <a:lnSpc>
                <a:spcPct val="90000"/>
              </a:lnSpc>
              <a:spcBef>
                <a:spcPts val="375"/>
              </a:spcBef>
              <a:spcAft>
                <a:spcPts val="0"/>
              </a:spcAft>
              <a:buClr>
                <a:schemeClr val="lt1"/>
              </a:buClr>
              <a:buSzPts val="1600"/>
              <a:buNone/>
              <a:defRPr sz="1200" b="1"/>
            </a:lvl5pPr>
            <a:lvl6pPr marL="2057400" lvl="5" indent="-171450" algn="l">
              <a:lnSpc>
                <a:spcPct val="90000"/>
              </a:lnSpc>
              <a:spcBef>
                <a:spcPts val="375"/>
              </a:spcBef>
              <a:spcAft>
                <a:spcPts val="0"/>
              </a:spcAft>
              <a:buClr>
                <a:schemeClr val="lt1"/>
              </a:buClr>
              <a:buSzPts val="1600"/>
              <a:buNone/>
              <a:defRPr sz="1200" b="1"/>
            </a:lvl6pPr>
            <a:lvl7pPr marL="2400300" lvl="6" indent="-171450" algn="l">
              <a:lnSpc>
                <a:spcPct val="90000"/>
              </a:lnSpc>
              <a:spcBef>
                <a:spcPts val="375"/>
              </a:spcBef>
              <a:spcAft>
                <a:spcPts val="0"/>
              </a:spcAft>
              <a:buClr>
                <a:schemeClr val="lt1"/>
              </a:buClr>
              <a:buSzPts val="1600"/>
              <a:buNone/>
              <a:defRPr sz="1200" b="1"/>
            </a:lvl7pPr>
            <a:lvl8pPr marL="2743200" lvl="7" indent="-171450" algn="l">
              <a:lnSpc>
                <a:spcPct val="90000"/>
              </a:lnSpc>
              <a:spcBef>
                <a:spcPts val="375"/>
              </a:spcBef>
              <a:spcAft>
                <a:spcPts val="0"/>
              </a:spcAft>
              <a:buClr>
                <a:schemeClr val="lt1"/>
              </a:buClr>
              <a:buSzPts val="1600"/>
              <a:buNone/>
              <a:defRPr sz="1200" b="1"/>
            </a:lvl8pPr>
            <a:lvl9pPr marL="3086100" lvl="8" indent="-171450" algn="l">
              <a:lnSpc>
                <a:spcPct val="90000"/>
              </a:lnSpc>
              <a:spcBef>
                <a:spcPts val="375"/>
              </a:spcBef>
              <a:spcAft>
                <a:spcPts val="0"/>
              </a:spcAft>
              <a:buClr>
                <a:schemeClr val="lt1"/>
              </a:buClr>
              <a:buSzPts val="1600"/>
              <a:buNone/>
              <a:defRPr sz="1200" b="1"/>
            </a:lvl9pPr>
          </a:lstStyle>
          <a:p>
            <a:endParaRPr/>
          </a:p>
        </p:txBody>
      </p:sp>
      <p:sp>
        <p:nvSpPr>
          <p:cNvPr id="45" name="Google Shape;45;p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46" name="Google Shape;46;p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342900" lvl="0" indent="-171450" algn="l">
              <a:lnSpc>
                <a:spcPct val="90000"/>
              </a:lnSpc>
              <a:spcBef>
                <a:spcPts val="750"/>
              </a:spcBef>
              <a:spcAft>
                <a:spcPts val="0"/>
              </a:spcAft>
              <a:buClr>
                <a:schemeClr val="lt1"/>
              </a:buClr>
              <a:buSzPts val="2400"/>
              <a:buNone/>
              <a:defRPr sz="1800" b="1"/>
            </a:lvl1pPr>
            <a:lvl2pPr marL="685800" lvl="1" indent="-171450" algn="l">
              <a:lnSpc>
                <a:spcPct val="90000"/>
              </a:lnSpc>
              <a:spcBef>
                <a:spcPts val="375"/>
              </a:spcBef>
              <a:spcAft>
                <a:spcPts val="0"/>
              </a:spcAft>
              <a:buClr>
                <a:schemeClr val="lt1"/>
              </a:buClr>
              <a:buSzPts val="2000"/>
              <a:buNone/>
              <a:defRPr sz="1500" b="1"/>
            </a:lvl2pPr>
            <a:lvl3pPr marL="1028700" lvl="2" indent="-171450" algn="l">
              <a:lnSpc>
                <a:spcPct val="90000"/>
              </a:lnSpc>
              <a:spcBef>
                <a:spcPts val="375"/>
              </a:spcBef>
              <a:spcAft>
                <a:spcPts val="0"/>
              </a:spcAft>
              <a:buClr>
                <a:schemeClr val="lt1"/>
              </a:buClr>
              <a:buSzPts val="1800"/>
              <a:buNone/>
              <a:defRPr sz="1350" b="1"/>
            </a:lvl3pPr>
            <a:lvl4pPr marL="1371600" lvl="3" indent="-171450" algn="l">
              <a:lnSpc>
                <a:spcPct val="90000"/>
              </a:lnSpc>
              <a:spcBef>
                <a:spcPts val="375"/>
              </a:spcBef>
              <a:spcAft>
                <a:spcPts val="0"/>
              </a:spcAft>
              <a:buClr>
                <a:schemeClr val="lt1"/>
              </a:buClr>
              <a:buSzPts val="1600"/>
              <a:buNone/>
              <a:defRPr sz="1200" b="1"/>
            </a:lvl4pPr>
            <a:lvl5pPr marL="1714500" lvl="4" indent="-171450" algn="l">
              <a:lnSpc>
                <a:spcPct val="90000"/>
              </a:lnSpc>
              <a:spcBef>
                <a:spcPts val="375"/>
              </a:spcBef>
              <a:spcAft>
                <a:spcPts val="0"/>
              </a:spcAft>
              <a:buClr>
                <a:schemeClr val="lt1"/>
              </a:buClr>
              <a:buSzPts val="1600"/>
              <a:buNone/>
              <a:defRPr sz="1200" b="1"/>
            </a:lvl5pPr>
            <a:lvl6pPr marL="2057400" lvl="5" indent="-171450" algn="l">
              <a:lnSpc>
                <a:spcPct val="90000"/>
              </a:lnSpc>
              <a:spcBef>
                <a:spcPts val="375"/>
              </a:spcBef>
              <a:spcAft>
                <a:spcPts val="0"/>
              </a:spcAft>
              <a:buClr>
                <a:schemeClr val="lt1"/>
              </a:buClr>
              <a:buSzPts val="1600"/>
              <a:buNone/>
              <a:defRPr sz="1200" b="1"/>
            </a:lvl6pPr>
            <a:lvl7pPr marL="2400300" lvl="6" indent="-171450" algn="l">
              <a:lnSpc>
                <a:spcPct val="90000"/>
              </a:lnSpc>
              <a:spcBef>
                <a:spcPts val="375"/>
              </a:spcBef>
              <a:spcAft>
                <a:spcPts val="0"/>
              </a:spcAft>
              <a:buClr>
                <a:schemeClr val="lt1"/>
              </a:buClr>
              <a:buSzPts val="1600"/>
              <a:buNone/>
              <a:defRPr sz="1200" b="1"/>
            </a:lvl7pPr>
            <a:lvl8pPr marL="2743200" lvl="7" indent="-171450" algn="l">
              <a:lnSpc>
                <a:spcPct val="90000"/>
              </a:lnSpc>
              <a:spcBef>
                <a:spcPts val="375"/>
              </a:spcBef>
              <a:spcAft>
                <a:spcPts val="0"/>
              </a:spcAft>
              <a:buClr>
                <a:schemeClr val="lt1"/>
              </a:buClr>
              <a:buSzPts val="1600"/>
              <a:buNone/>
              <a:defRPr sz="1200" b="1"/>
            </a:lvl8pPr>
            <a:lvl9pPr marL="3086100" lvl="8" indent="-171450" algn="l">
              <a:lnSpc>
                <a:spcPct val="90000"/>
              </a:lnSpc>
              <a:spcBef>
                <a:spcPts val="375"/>
              </a:spcBef>
              <a:spcAft>
                <a:spcPts val="0"/>
              </a:spcAft>
              <a:buClr>
                <a:schemeClr val="lt1"/>
              </a:buClr>
              <a:buSzPts val="1600"/>
              <a:buNone/>
              <a:defRPr sz="1200" b="1"/>
            </a:lvl9pPr>
          </a:lstStyle>
          <a:p>
            <a:endParaRPr/>
          </a:p>
        </p:txBody>
      </p:sp>
      <p:sp>
        <p:nvSpPr>
          <p:cNvPr id="47" name="Google Shape;47;p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48" name="Google Shape;48;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49" name="Google Shape;49;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50" name="Google Shape;50;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114162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54" name="Google Shape;54;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55" name="Google Shape;55;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1970506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58" name="Google Shape;58;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59" name="Google Shape;59;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514877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342900" lvl="0" indent="-323850" algn="l">
              <a:lnSpc>
                <a:spcPct val="90000"/>
              </a:lnSpc>
              <a:spcBef>
                <a:spcPts val="750"/>
              </a:spcBef>
              <a:spcAft>
                <a:spcPts val="0"/>
              </a:spcAft>
              <a:buClr>
                <a:schemeClr val="lt1"/>
              </a:buClr>
              <a:buSzPts val="3200"/>
              <a:buChar char="•"/>
              <a:defRPr sz="2400"/>
            </a:lvl1pPr>
            <a:lvl2pPr marL="685800" lvl="1" indent="-304800" algn="l">
              <a:lnSpc>
                <a:spcPct val="90000"/>
              </a:lnSpc>
              <a:spcBef>
                <a:spcPts val="375"/>
              </a:spcBef>
              <a:spcAft>
                <a:spcPts val="0"/>
              </a:spcAft>
              <a:buClr>
                <a:schemeClr val="lt1"/>
              </a:buClr>
              <a:buSzPts val="2800"/>
              <a:buChar char="•"/>
              <a:defRPr sz="2100"/>
            </a:lvl2pPr>
            <a:lvl3pPr marL="1028700" lvl="2" indent="-285750" algn="l">
              <a:lnSpc>
                <a:spcPct val="90000"/>
              </a:lnSpc>
              <a:spcBef>
                <a:spcPts val="375"/>
              </a:spcBef>
              <a:spcAft>
                <a:spcPts val="0"/>
              </a:spcAft>
              <a:buClr>
                <a:schemeClr val="lt1"/>
              </a:buClr>
              <a:buSzPts val="2400"/>
              <a:buChar char="•"/>
              <a:defRPr sz="1800"/>
            </a:lvl3pPr>
            <a:lvl4pPr marL="1371600" lvl="3" indent="-266700" algn="l">
              <a:lnSpc>
                <a:spcPct val="90000"/>
              </a:lnSpc>
              <a:spcBef>
                <a:spcPts val="375"/>
              </a:spcBef>
              <a:spcAft>
                <a:spcPts val="0"/>
              </a:spcAft>
              <a:buClr>
                <a:schemeClr val="lt1"/>
              </a:buClr>
              <a:buSzPts val="2000"/>
              <a:buChar char="•"/>
              <a:defRPr sz="1500"/>
            </a:lvl4pPr>
            <a:lvl5pPr marL="1714500" lvl="4" indent="-266700" algn="l">
              <a:lnSpc>
                <a:spcPct val="90000"/>
              </a:lnSpc>
              <a:spcBef>
                <a:spcPts val="375"/>
              </a:spcBef>
              <a:spcAft>
                <a:spcPts val="0"/>
              </a:spcAft>
              <a:buClr>
                <a:schemeClr val="lt1"/>
              </a:buClr>
              <a:buSzPts val="2000"/>
              <a:buChar char="•"/>
              <a:defRPr sz="1500"/>
            </a:lvl5pPr>
            <a:lvl6pPr marL="2057400" lvl="5" indent="-266700" algn="l">
              <a:lnSpc>
                <a:spcPct val="90000"/>
              </a:lnSpc>
              <a:spcBef>
                <a:spcPts val="375"/>
              </a:spcBef>
              <a:spcAft>
                <a:spcPts val="0"/>
              </a:spcAft>
              <a:buClr>
                <a:schemeClr val="lt1"/>
              </a:buClr>
              <a:buSzPts val="2000"/>
              <a:buChar char="•"/>
              <a:defRPr sz="1500"/>
            </a:lvl6pPr>
            <a:lvl7pPr marL="2400300" lvl="6" indent="-266700" algn="l">
              <a:lnSpc>
                <a:spcPct val="90000"/>
              </a:lnSpc>
              <a:spcBef>
                <a:spcPts val="375"/>
              </a:spcBef>
              <a:spcAft>
                <a:spcPts val="0"/>
              </a:spcAft>
              <a:buClr>
                <a:schemeClr val="lt1"/>
              </a:buClr>
              <a:buSzPts val="2000"/>
              <a:buChar char="•"/>
              <a:defRPr sz="1500"/>
            </a:lvl7pPr>
            <a:lvl8pPr marL="2743200" lvl="7" indent="-266700" algn="l">
              <a:lnSpc>
                <a:spcPct val="90000"/>
              </a:lnSpc>
              <a:spcBef>
                <a:spcPts val="375"/>
              </a:spcBef>
              <a:spcAft>
                <a:spcPts val="0"/>
              </a:spcAft>
              <a:buClr>
                <a:schemeClr val="lt1"/>
              </a:buClr>
              <a:buSzPts val="2000"/>
              <a:buChar char="•"/>
              <a:defRPr sz="1500"/>
            </a:lvl8pPr>
            <a:lvl9pPr marL="3086100" lvl="8" indent="-266700" algn="l">
              <a:lnSpc>
                <a:spcPct val="90000"/>
              </a:lnSpc>
              <a:spcBef>
                <a:spcPts val="375"/>
              </a:spcBef>
              <a:spcAft>
                <a:spcPts val="0"/>
              </a:spcAft>
              <a:buClr>
                <a:schemeClr val="lt1"/>
              </a:buClr>
              <a:buSzPts val="2000"/>
              <a:buChar char="•"/>
              <a:defRPr sz="1500"/>
            </a:lvl9pPr>
          </a:lstStyle>
          <a:p>
            <a:endParaRPr/>
          </a:p>
        </p:txBody>
      </p:sp>
      <p:sp>
        <p:nvSpPr>
          <p:cNvPr id="63" name="Google Shape;63;p10"/>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lt1"/>
              </a:buClr>
              <a:buSzPts val="1600"/>
              <a:buNone/>
              <a:defRPr sz="1200"/>
            </a:lvl1pPr>
            <a:lvl2pPr marL="685800" lvl="1" indent="-171450" algn="l">
              <a:lnSpc>
                <a:spcPct val="90000"/>
              </a:lnSpc>
              <a:spcBef>
                <a:spcPts val="375"/>
              </a:spcBef>
              <a:spcAft>
                <a:spcPts val="0"/>
              </a:spcAft>
              <a:buClr>
                <a:schemeClr val="lt1"/>
              </a:buClr>
              <a:buSzPts val="1400"/>
              <a:buNone/>
              <a:defRPr sz="1050"/>
            </a:lvl2pPr>
            <a:lvl3pPr marL="1028700" lvl="2" indent="-171450" algn="l">
              <a:lnSpc>
                <a:spcPct val="90000"/>
              </a:lnSpc>
              <a:spcBef>
                <a:spcPts val="375"/>
              </a:spcBef>
              <a:spcAft>
                <a:spcPts val="0"/>
              </a:spcAft>
              <a:buClr>
                <a:schemeClr val="lt1"/>
              </a:buClr>
              <a:buSzPts val="1200"/>
              <a:buNone/>
              <a:defRPr sz="900"/>
            </a:lvl3pPr>
            <a:lvl4pPr marL="1371600" lvl="3" indent="-171450" algn="l">
              <a:lnSpc>
                <a:spcPct val="90000"/>
              </a:lnSpc>
              <a:spcBef>
                <a:spcPts val="375"/>
              </a:spcBef>
              <a:spcAft>
                <a:spcPts val="0"/>
              </a:spcAft>
              <a:buClr>
                <a:schemeClr val="lt1"/>
              </a:buClr>
              <a:buSzPts val="1000"/>
              <a:buNone/>
              <a:defRPr sz="750"/>
            </a:lvl4pPr>
            <a:lvl5pPr marL="1714500" lvl="4" indent="-171450" algn="l">
              <a:lnSpc>
                <a:spcPct val="90000"/>
              </a:lnSpc>
              <a:spcBef>
                <a:spcPts val="375"/>
              </a:spcBef>
              <a:spcAft>
                <a:spcPts val="0"/>
              </a:spcAft>
              <a:buClr>
                <a:schemeClr val="lt1"/>
              </a:buClr>
              <a:buSzPts val="1000"/>
              <a:buNone/>
              <a:defRPr sz="750"/>
            </a:lvl5pPr>
            <a:lvl6pPr marL="2057400" lvl="5" indent="-171450" algn="l">
              <a:lnSpc>
                <a:spcPct val="90000"/>
              </a:lnSpc>
              <a:spcBef>
                <a:spcPts val="375"/>
              </a:spcBef>
              <a:spcAft>
                <a:spcPts val="0"/>
              </a:spcAft>
              <a:buClr>
                <a:schemeClr val="lt1"/>
              </a:buClr>
              <a:buSzPts val="1000"/>
              <a:buNone/>
              <a:defRPr sz="750"/>
            </a:lvl6pPr>
            <a:lvl7pPr marL="2400300" lvl="6" indent="-171450" algn="l">
              <a:lnSpc>
                <a:spcPct val="90000"/>
              </a:lnSpc>
              <a:spcBef>
                <a:spcPts val="375"/>
              </a:spcBef>
              <a:spcAft>
                <a:spcPts val="0"/>
              </a:spcAft>
              <a:buClr>
                <a:schemeClr val="lt1"/>
              </a:buClr>
              <a:buSzPts val="1000"/>
              <a:buNone/>
              <a:defRPr sz="750"/>
            </a:lvl7pPr>
            <a:lvl8pPr marL="2743200" lvl="7" indent="-171450" algn="l">
              <a:lnSpc>
                <a:spcPct val="90000"/>
              </a:lnSpc>
              <a:spcBef>
                <a:spcPts val="375"/>
              </a:spcBef>
              <a:spcAft>
                <a:spcPts val="0"/>
              </a:spcAft>
              <a:buClr>
                <a:schemeClr val="lt1"/>
              </a:buClr>
              <a:buSzPts val="1000"/>
              <a:buNone/>
              <a:defRPr sz="750"/>
            </a:lvl8pPr>
            <a:lvl9pPr marL="3086100" lvl="8" indent="-171450" algn="l">
              <a:lnSpc>
                <a:spcPct val="90000"/>
              </a:lnSpc>
              <a:spcBef>
                <a:spcPts val="375"/>
              </a:spcBef>
              <a:spcAft>
                <a:spcPts val="0"/>
              </a:spcAft>
              <a:buClr>
                <a:schemeClr val="lt1"/>
              </a:buClr>
              <a:buSzPts val="1000"/>
              <a:buNone/>
              <a:defRPr sz="750"/>
            </a:lvl9pPr>
          </a:lstStyle>
          <a:p>
            <a:endParaRPr/>
          </a:p>
        </p:txBody>
      </p:sp>
      <p:sp>
        <p:nvSpPr>
          <p:cNvPr id="64" name="Google Shape;64;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65" name="Google Shape;65;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66" name="Google Shape;66;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785664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11D24-65E6-7E4E-9EBA-C63EA98F78E7}"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1"/>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lt1"/>
              </a:buClr>
              <a:buSzPts val="3200"/>
              <a:buFont typeface="Arial"/>
              <a:buNone/>
              <a:defRPr sz="2400" b="0" i="0" u="none" strike="noStrike" cap="none">
                <a:solidFill>
                  <a:schemeClr val="lt1"/>
                </a:solidFill>
                <a:latin typeface="Calibri"/>
                <a:ea typeface="Calibri"/>
                <a:cs typeface="Calibri"/>
                <a:sym typeface="Calibri"/>
              </a:defRPr>
            </a:lvl1pPr>
            <a:lvl2pPr marR="0" lvl="1" algn="l" rtl="0">
              <a:lnSpc>
                <a:spcPct val="90000"/>
              </a:lnSpc>
              <a:spcBef>
                <a:spcPts val="375"/>
              </a:spcBef>
              <a:spcAft>
                <a:spcPts val="0"/>
              </a:spcAft>
              <a:buClr>
                <a:schemeClr val="lt1"/>
              </a:buClr>
              <a:buSzPts val="2800"/>
              <a:buFont typeface="Arial"/>
              <a:buNone/>
              <a:defRPr sz="2100" b="0" i="0" u="none" strike="noStrike" cap="none">
                <a:solidFill>
                  <a:schemeClr val="lt1"/>
                </a:solidFill>
                <a:latin typeface="Calibri"/>
                <a:ea typeface="Calibri"/>
                <a:cs typeface="Calibri"/>
                <a:sym typeface="Calibri"/>
              </a:defRPr>
            </a:lvl2pPr>
            <a:lvl3pPr marR="0" lvl="2" algn="l" rtl="0">
              <a:lnSpc>
                <a:spcPct val="90000"/>
              </a:lnSpc>
              <a:spcBef>
                <a:spcPts val="375"/>
              </a:spcBef>
              <a:spcAft>
                <a:spcPts val="0"/>
              </a:spcAft>
              <a:buClr>
                <a:schemeClr val="lt1"/>
              </a:buClr>
              <a:buSzPts val="2400"/>
              <a:buFont typeface="Arial"/>
              <a:buNone/>
              <a:defRPr sz="1800" b="0" i="0" u="none" strike="noStrike" cap="none">
                <a:solidFill>
                  <a:schemeClr val="lt1"/>
                </a:solidFill>
                <a:latin typeface="Calibri"/>
                <a:ea typeface="Calibri"/>
                <a:cs typeface="Calibri"/>
                <a:sym typeface="Calibri"/>
              </a:defRPr>
            </a:lvl3pPr>
            <a:lvl4pPr marR="0" lvl="3"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4pPr>
            <a:lvl5pPr marR="0" lvl="4"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5pPr>
            <a:lvl6pPr marR="0" lvl="5"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6pPr>
            <a:lvl7pPr marR="0" lvl="6"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7pPr>
            <a:lvl8pPr marR="0" lvl="7"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8pPr>
            <a:lvl9pPr marR="0" lvl="8"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9pPr>
          </a:lstStyle>
          <a:p>
            <a:endParaRPr/>
          </a:p>
        </p:txBody>
      </p:sp>
      <p:sp>
        <p:nvSpPr>
          <p:cNvPr id="70" name="Google Shape;70;p11"/>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lt1"/>
              </a:buClr>
              <a:buSzPts val="1600"/>
              <a:buNone/>
              <a:defRPr sz="1200"/>
            </a:lvl1pPr>
            <a:lvl2pPr marL="685800" lvl="1" indent="-171450" algn="l">
              <a:lnSpc>
                <a:spcPct val="90000"/>
              </a:lnSpc>
              <a:spcBef>
                <a:spcPts val="375"/>
              </a:spcBef>
              <a:spcAft>
                <a:spcPts val="0"/>
              </a:spcAft>
              <a:buClr>
                <a:schemeClr val="lt1"/>
              </a:buClr>
              <a:buSzPts val="1400"/>
              <a:buNone/>
              <a:defRPr sz="1050"/>
            </a:lvl2pPr>
            <a:lvl3pPr marL="1028700" lvl="2" indent="-171450" algn="l">
              <a:lnSpc>
                <a:spcPct val="90000"/>
              </a:lnSpc>
              <a:spcBef>
                <a:spcPts val="375"/>
              </a:spcBef>
              <a:spcAft>
                <a:spcPts val="0"/>
              </a:spcAft>
              <a:buClr>
                <a:schemeClr val="lt1"/>
              </a:buClr>
              <a:buSzPts val="1200"/>
              <a:buNone/>
              <a:defRPr sz="900"/>
            </a:lvl3pPr>
            <a:lvl4pPr marL="1371600" lvl="3" indent="-171450" algn="l">
              <a:lnSpc>
                <a:spcPct val="90000"/>
              </a:lnSpc>
              <a:spcBef>
                <a:spcPts val="375"/>
              </a:spcBef>
              <a:spcAft>
                <a:spcPts val="0"/>
              </a:spcAft>
              <a:buClr>
                <a:schemeClr val="lt1"/>
              </a:buClr>
              <a:buSzPts val="1000"/>
              <a:buNone/>
              <a:defRPr sz="750"/>
            </a:lvl4pPr>
            <a:lvl5pPr marL="1714500" lvl="4" indent="-171450" algn="l">
              <a:lnSpc>
                <a:spcPct val="90000"/>
              </a:lnSpc>
              <a:spcBef>
                <a:spcPts val="375"/>
              </a:spcBef>
              <a:spcAft>
                <a:spcPts val="0"/>
              </a:spcAft>
              <a:buClr>
                <a:schemeClr val="lt1"/>
              </a:buClr>
              <a:buSzPts val="1000"/>
              <a:buNone/>
              <a:defRPr sz="750"/>
            </a:lvl5pPr>
            <a:lvl6pPr marL="2057400" lvl="5" indent="-171450" algn="l">
              <a:lnSpc>
                <a:spcPct val="90000"/>
              </a:lnSpc>
              <a:spcBef>
                <a:spcPts val="375"/>
              </a:spcBef>
              <a:spcAft>
                <a:spcPts val="0"/>
              </a:spcAft>
              <a:buClr>
                <a:schemeClr val="lt1"/>
              </a:buClr>
              <a:buSzPts val="1000"/>
              <a:buNone/>
              <a:defRPr sz="750"/>
            </a:lvl6pPr>
            <a:lvl7pPr marL="2400300" lvl="6" indent="-171450" algn="l">
              <a:lnSpc>
                <a:spcPct val="90000"/>
              </a:lnSpc>
              <a:spcBef>
                <a:spcPts val="375"/>
              </a:spcBef>
              <a:spcAft>
                <a:spcPts val="0"/>
              </a:spcAft>
              <a:buClr>
                <a:schemeClr val="lt1"/>
              </a:buClr>
              <a:buSzPts val="1000"/>
              <a:buNone/>
              <a:defRPr sz="750"/>
            </a:lvl7pPr>
            <a:lvl8pPr marL="2743200" lvl="7" indent="-171450" algn="l">
              <a:lnSpc>
                <a:spcPct val="90000"/>
              </a:lnSpc>
              <a:spcBef>
                <a:spcPts val="375"/>
              </a:spcBef>
              <a:spcAft>
                <a:spcPts val="0"/>
              </a:spcAft>
              <a:buClr>
                <a:schemeClr val="lt1"/>
              </a:buClr>
              <a:buSzPts val="1000"/>
              <a:buNone/>
              <a:defRPr sz="750"/>
            </a:lvl8pPr>
            <a:lvl9pPr marL="3086100" lvl="8" indent="-171450" algn="l">
              <a:lnSpc>
                <a:spcPct val="90000"/>
              </a:lnSpc>
              <a:spcBef>
                <a:spcPts val="375"/>
              </a:spcBef>
              <a:spcAft>
                <a:spcPts val="0"/>
              </a:spcAft>
              <a:buClr>
                <a:schemeClr val="lt1"/>
              </a:buClr>
              <a:buSzPts val="1000"/>
              <a:buNone/>
              <a:defRPr sz="750"/>
            </a:lvl9pPr>
          </a:lstStyle>
          <a:p>
            <a:endParaRPr/>
          </a:p>
        </p:txBody>
      </p:sp>
      <p:sp>
        <p:nvSpPr>
          <p:cNvPr id="71" name="Google Shape;71;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72" name="Google Shape;72;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73" name="Google Shape;73;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1416355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77" name="Google Shape;77;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78" name="Google Shape;78;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79" name="Google Shape;79;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607924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623094" y="370682"/>
            <a:ext cx="5811838" cy="5800725"/>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83" name="Google Shape;83;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84" name="Google Shape;84;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85" name="Google Shape;85;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119918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5" name="Footer Placeholder 4"/>
          <p:cNvSpPr>
            <a:spLocks noGrp="1"/>
          </p:cNvSpPr>
          <p:nvPr>
            <p:ph type="ftr" sz="quarter" idx="11"/>
          </p:nvPr>
        </p:nvSpPr>
        <p:spPr/>
        <p:txBody>
          <a:bodyPr/>
          <a:lstStyle/>
          <a:p>
            <a:pPr defTabSz="685800">
              <a:buClr>
                <a:srgbClr val="000000"/>
              </a:buClr>
            </a:pPr>
            <a:endParaRPr lang="en-US" kern="0">
              <a:solidFill>
                <a:prstClr val="white">
                  <a:tint val="75000"/>
                </a:prstClr>
              </a:solidFill>
              <a:latin typeface="Arial"/>
              <a:cs typeface="Arial"/>
              <a:sym typeface="Arial"/>
            </a:endParaRPr>
          </a:p>
        </p:txBody>
      </p:sp>
      <p:sp>
        <p:nvSpPr>
          <p:cNvPr id="6" name="Slide Number Placeholder 5"/>
          <p:cNvSpPr>
            <a:spLocks noGrp="1"/>
          </p:cNvSpPr>
          <p:nvPr>
            <p:ph type="sldNum" sz="quarter" idx="12"/>
          </p:nvPr>
        </p:nvSpPr>
        <p:spPr/>
        <p:txBody>
          <a:bodyPr/>
          <a:lstStyle/>
          <a:p>
            <a:pPr defTabSz="685800">
              <a:buClr>
                <a:srgbClr val="000000"/>
              </a:buClr>
            </a:pPr>
            <a:fld id="{5744759D-0EFF-4FB2-9CCE-04E00944F0FE}" type="slidenum">
              <a:rPr lang="en-US" kern="0" smtClean="0">
                <a:solidFill>
                  <a:prstClr val="white">
                    <a:tint val="75000"/>
                  </a:prstClr>
                </a:solidFill>
                <a:latin typeface="Arial"/>
                <a:cs typeface="Arial"/>
                <a:sym typeface="Arial"/>
              </a:rPr>
              <a:pPr defTabSz="685800">
                <a:buClr>
                  <a:srgbClr val="000000"/>
                </a:buClr>
              </a:pPr>
              <a:t>‹#›</a:t>
            </a:fld>
            <a:endParaRPr lang="en-US" kern="0" dirty="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22444014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5" name="Footer Placeholder 4"/>
          <p:cNvSpPr>
            <a:spLocks noGrp="1"/>
          </p:cNvSpPr>
          <p:nvPr>
            <p:ph type="ftr" sz="quarter" idx="11"/>
          </p:nvPr>
        </p:nvSpPr>
        <p:spPr/>
        <p:txBody>
          <a:bodyPr/>
          <a:lstStyle/>
          <a:p>
            <a:pPr defTabSz="685800">
              <a:buClr>
                <a:srgbClr val="000000"/>
              </a:buClr>
            </a:pPr>
            <a:endParaRPr lang="en-US" kern="0">
              <a:solidFill>
                <a:prstClr val="white">
                  <a:tint val="75000"/>
                </a:prstClr>
              </a:solidFill>
              <a:latin typeface="Arial"/>
              <a:cs typeface="Arial"/>
              <a:sym typeface="Arial"/>
            </a:endParaRPr>
          </a:p>
        </p:txBody>
      </p:sp>
      <p:sp>
        <p:nvSpPr>
          <p:cNvPr id="6" name="Slide Number Placeholder 5"/>
          <p:cNvSpPr>
            <a:spLocks noGrp="1"/>
          </p:cNvSpPr>
          <p:nvPr>
            <p:ph type="sldNum" sz="quarter" idx="12"/>
          </p:nvPr>
        </p:nvSpPr>
        <p:spPr/>
        <p:txBody>
          <a:bodyPr/>
          <a:lstStyle/>
          <a:p>
            <a:pPr defTabSz="685800">
              <a:buClr>
                <a:srgbClr val="000000"/>
              </a:buClr>
            </a:pPr>
            <a:fld id="{46FA1D3A-BD92-394F-A6CB-2EAE5F0A80DF}" type="slidenum">
              <a:rPr lang="en-US" kern="0" smtClean="0">
                <a:solidFill>
                  <a:prstClr val="white">
                    <a:tint val="75000"/>
                  </a:prstClr>
                </a:solidFill>
                <a:latin typeface="Arial"/>
                <a:cs typeface="Arial"/>
                <a:sym typeface="Arial"/>
              </a:rPr>
              <a:pPr defTabSz="685800">
                <a:buClr>
                  <a:srgbClr val="000000"/>
                </a:buClr>
              </a:pPr>
              <a:t>‹#›</a:t>
            </a:fld>
            <a:endParaRPr lang="en-US" kern="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37091834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5" name="Footer Placeholder 4"/>
          <p:cNvSpPr>
            <a:spLocks noGrp="1"/>
          </p:cNvSpPr>
          <p:nvPr>
            <p:ph type="ftr" sz="quarter" idx="11"/>
          </p:nvPr>
        </p:nvSpPr>
        <p:spPr/>
        <p:txBody>
          <a:bodyPr/>
          <a:lstStyle/>
          <a:p>
            <a:pPr defTabSz="685800">
              <a:buClr>
                <a:srgbClr val="000000"/>
              </a:buClr>
            </a:pPr>
            <a:endParaRPr lang="en-US" kern="0">
              <a:solidFill>
                <a:prstClr val="white">
                  <a:tint val="75000"/>
                </a:prstClr>
              </a:solidFill>
              <a:latin typeface="Arial"/>
              <a:cs typeface="Arial"/>
              <a:sym typeface="Arial"/>
            </a:endParaRPr>
          </a:p>
        </p:txBody>
      </p:sp>
      <p:sp>
        <p:nvSpPr>
          <p:cNvPr id="6" name="Slide Number Placeholder 5"/>
          <p:cNvSpPr>
            <a:spLocks noGrp="1"/>
          </p:cNvSpPr>
          <p:nvPr>
            <p:ph type="sldNum" sz="quarter" idx="12"/>
          </p:nvPr>
        </p:nvSpPr>
        <p:spPr/>
        <p:txBody>
          <a:bodyPr/>
          <a:lstStyle/>
          <a:p>
            <a:pPr defTabSz="685800">
              <a:buClr>
                <a:srgbClr val="000000"/>
              </a:buClr>
            </a:pPr>
            <a:fld id="{46FA1D3A-BD92-394F-A6CB-2EAE5F0A80DF}" type="slidenum">
              <a:rPr lang="en-US" kern="0" smtClean="0">
                <a:solidFill>
                  <a:prstClr val="white">
                    <a:tint val="75000"/>
                  </a:prstClr>
                </a:solidFill>
                <a:latin typeface="Arial"/>
                <a:cs typeface="Arial"/>
                <a:sym typeface="Arial"/>
              </a:rPr>
              <a:pPr defTabSz="685800">
                <a:buClr>
                  <a:srgbClr val="000000"/>
                </a:buClr>
              </a:pPr>
              <a:t>‹#›</a:t>
            </a:fld>
            <a:endParaRPr lang="en-US" kern="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33043520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6" name="Footer Placeholder 5"/>
          <p:cNvSpPr>
            <a:spLocks noGrp="1"/>
          </p:cNvSpPr>
          <p:nvPr>
            <p:ph type="ftr" sz="quarter" idx="11"/>
          </p:nvPr>
        </p:nvSpPr>
        <p:spPr/>
        <p:txBody>
          <a:bodyPr/>
          <a:lstStyle/>
          <a:p>
            <a:pPr defTabSz="685800">
              <a:buClr>
                <a:srgbClr val="000000"/>
              </a:buClr>
            </a:pPr>
            <a:endParaRPr lang="en-US" kern="0">
              <a:solidFill>
                <a:prstClr val="white">
                  <a:tint val="75000"/>
                </a:prstClr>
              </a:solidFill>
              <a:latin typeface="Arial"/>
              <a:cs typeface="Arial"/>
              <a:sym typeface="Arial"/>
            </a:endParaRPr>
          </a:p>
        </p:txBody>
      </p:sp>
      <p:sp>
        <p:nvSpPr>
          <p:cNvPr id="7" name="Slide Number Placeholder 6"/>
          <p:cNvSpPr>
            <a:spLocks noGrp="1"/>
          </p:cNvSpPr>
          <p:nvPr>
            <p:ph type="sldNum" sz="quarter" idx="12"/>
          </p:nvPr>
        </p:nvSpPr>
        <p:spPr/>
        <p:txBody>
          <a:bodyPr/>
          <a:lstStyle/>
          <a:p>
            <a:pPr defTabSz="685800">
              <a:buClr>
                <a:srgbClr val="000000"/>
              </a:buClr>
            </a:pPr>
            <a:fld id="{46FA1D3A-BD92-394F-A6CB-2EAE5F0A80DF}" type="slidenum">
              <a:rPr lang="en-US" kern="0" smtClean="0">
                <a:solidFill>
                  <a:prstClr val="white">
                    <a:tint val="75000"/>
                  </a:prstClr>
                </a:solidFill>
                <a:latin typeface="Arial"/>
                <a:cs typeface="Arial"/>
                <a:sym typeface="Arial"/>
              </a:rPr>
              <a:pPr defTabSz="685800">
                <a:buClr>
                  <a:srgbClr val="000000"/>
                </a:buClr>
              </a:pPr>
              <a:t>‹#›</a:t>
            </a:fld>
            <a:endParaRPr lang="en-US" kern="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17483019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8" name="Footer Placeholder 7"/>
          <p:cNvSpPr>
            <a:spLocks noGrp="1"/>
          </p:cNvSpPr>
          <p:nvPr>
            <p:ph type="ftr" sz="quarter" idx="11"/>
          </p:nvPr>
        </p:nvSpPr>
        <p:spPr/>
        <p:txBody>
          <a:bodyPr/>
          <a:lstStyle/>
          <a:p>
            <a:pPr defTabSz="685800">
              <a:buClr>
                <a:srgbClr val="000000"/>
              </a:buClr>
            </a:pPr>
            <a:endParaRPr lang="en-US" kern="0">
              <a:solidFill>
                <a:prstClr val="white">
                  <a:tint val="75000"/>
                </a:prstClr>
              </a:solidFill>
              <a:latin typeface="Arial"/>
              <a:cs typeface="Arial"/>
              <a:sym typeface="Arial"/>
            </a:endParaRPr>
          </a:p>
        </p:txBody>
      </p:sp>
      <p:sp>
        <p:nvSpPr>
          <p:cNvPr id="9" name="Slide Number Placeholder 8"/>
          <p:cNvSpPr>
            <a:spLocks noGrp="1"/>
          </p:cNvSpPr>
          <p:nvPr>
            <p:ph type="sldNum" sz="quarter" idx="12"/>
          </p:nvPr>
        </p:nvSpPr>
        <p:spPr/>
        <p:txBody>
          <a:bodyPr/>
          <a:lstStyle/>
          <a:p>
            <a:pPr defTabSz="685800">
              <a:buClr>
                <a:srgbClr val="000000"/>
              </a:buClr>
            </a:pPr>
            <a:fld id="{46FA1D3A-BD92-394F-A6CB-2EAE5F0A80DF}" type="slidenum">
              <a:rPr lang="en-US" kern="0" smtClean="0">
                <a:solidFill>
                  <a:prstClr val="white">
                    <a:tint val="75000"/>
                  </a:prstClr>
                </a:solidFill>
                <a:latin typeface="Arial"/>
                <a:cs typeface="Arial"/>
                <a:sym typeface="Arial"/>
              </a:rPr>
              <a:pPr defTabSz="685800">
                <a:buClr>
                  <a:srgbClr val="000000"/>
                </a:buClr>
              </a:pPr>
              <a:t>‹#›</a:t>
            </a:fld>
            <a:endParaRPr lang="en-US" kern="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4011256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4" name="Footer Placeholder 3"/>
          <p:cNvSpPr>
            <a:spLocks noGrp="1"/>
          </p:cNvSpPr>
          <p:nvPr>
            <p:ph type="ftr" sz="quarter" idx="11"/>
          </p:nvPr>
        </p:nvSpPr>
        <p:spPr/>
        <p:txBody>
          <a:bodyPr/>
          <a:lstStyle/>
          <a:p>
            <a:pPr defTabSz="685800">
              <a:buClr>
                <a:srgbClr val="000000"/>
              </a:buClr>
            </a:pPr>
            <a:endParaRPr lang="en-US" kern="0">
              <a:solidFill>
                <a:prstClr val="white">
                  <a:tint val="75000"/>
                </a:prstClr>
              </a:solidFill>
              <a:latin typeface="Arial"/>
              <a:cs typeface="Arial"/>
              <a:sym typeface="Arial"/>
            </a:endParaRPr>
          </a:p>
        </p:txBody>
      </p:sp>
      <p:sp>
        <p:nvSpPr>
          <p:cNvPr id="5" name="Slide Number Placeholder 4"/>
          <p:cNvSpPr>
            <a:spLocks noGrp="1"/>
          </p:cNvSpPr>
          <p:nvPr>
            <p:ph type="sldNum" sz="quarter" idx="12"/>
          </p:nvPr>
        </p:nvSpPr>
        <p:spPr/>
        <p:txBody>
          <a:bodyPr/>
          <a:lstStyle/>
          <a:p>
            <a:pPr defTabSz="685800">
              <a:buClr>
                <a:srgbClr val="000000"/>
              </a:buClr>
            </a:pPr>
            <a:fld id="{46FA1D3A-BD92-394F-A6CB-2EAE5F0A80DF}" type="slidenum">
              <a:rPr lang="en-US" kern="0" smtClean="0">
                <a:solidFill>
                  <a:prstClr val="white">
                    <a:tint val="75000"/>
                  </a:prstClr>
                </a:solidFill>
                <a:latin typeface="Arial"/>
                <a:cs typeface="Arial"/>
                <a:sym typeface="Arial"/>
              </a:rPr>
              <a:pPr defTabSz="685800">
                <a:buClr>
                  <a:srgbClr val="000000"/>
                </a:buClr>
              </a:pPr>
              <a:t>‹#›</a:t>
            </a:fld>
            <a:endParaRPr lang="en-US" kern="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502730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3" name="Footer Placeholder 2"/>
          <p:cNvSpPr>
            <a:spLocks noGrp="1"/>
          </p:cNvSpPr>
          <p:nvPr>
            <p:ph type="ftr" sz="quarter" idx="11"/>
          </p:nvPr>
        </p:nvSpPr>
        <p:spPr/>
        <p:txBody>
          <a:bodyPr/>
          <a:lstStyle/>
          <a:p>
            <a:pPr defTabSz="685800">
              <a:buClr>
                <a:srgbClr val="000000"/>
              </a:buClr>
            </a:pPr>
            <a:endParaRPr lang="en-US" kern="0">
              <a:solidFill>
                <a:prstClr val="white">
                  <a:tint val="75000"/>
                </a:prstClr>
              </a:solidFill>
              <a:latin typeface="Arial"/>
              <a:cs typeface="Arial"/>
              <a:sym typeface="Arial"/>
            </a:endParaRPr>
          </a:p>
        </p:txBody>
      </p:sp>
      <p:sp>
        <p:nvSpPr>
          <p:cNvPr id="4" name="Slide Number Placeholder 3"/>
          <p:cNvSpPr>
            <a:spLocks noGrp="1"/>
          </p:cNvSpPr>
          <p:nvPr>
            <p:ph type="sldNum" sz="quarter" idx="12"/>
          </p:nvPr>
        </p:nvSpPr>
        <p:spPr/>
        <p:txBody>
          <a:bodyPr/>
          <a:lstStyle/>
          <a:p>
            <a:pPr defTabSz="685800">
              <a:buClr>
                <a:srgbClr val="000000"/>
              </a:buClr>
            </a:pPr>
            <a:fld id="{46FA1D3A-BD92-394F-A6CB-2EAE5F0A80DF}" type="slidenum">
              <a:rPr lang="en-US" kern="0" smtClean="0">
                <a:solidFill>
                  <a:prstClr val="white">
                    <a:tint val="75000"/>
                  </a:prstClr>
                </a:solidFill>
                <a:latin typeface="Arial"/>
                <a:cs typeface="Arial"/>
                <a:sym typeface="Arial"/>
              </a:rPr>
              <a:pPr defTabSz="685800">
                <a:buClr>
                  <a:srgbClr val="000000"/>
                </a:buClr>
              </a:pPr>
              <a:t>‹#›</a:t>
            </a:fld>
            <a:endParaRPr lang="en-US" kern="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4217251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11D24-65E6-7E4E-9EBA-C63EA98F78E7}" type="datetimeFigureOut">
              <a:rPr lang="en-US" smtClean="0"/>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6" name="Footer Placeholder 5"/>
          <p:cNvSpPr>
            <a:spLocks noGrp="1"/>
          </p:cNvSpPr>
          <p:nvPr>
            <p:ph type="ftr" sz="quarter" idx="11"/>
          </p:nvPr>
        </p:nvSpPr>
        <p:spPr/>
        <p:txBody>
          <a:bodyPr/>
          <a:lstStyle/>
          <a:p>
            <a:pPr defTabSz="685800">
              <a:buClr>
                <a:srgbClr val="000000"/>
              </a:buClr>
            </a:pPr>
            <a:endParaRPr lang="en-US" kern="0">
              <a:solidFill>
                <a:prstClr val="white">
                  <a:tint val="75000"/>
                </a:prstClr>
              </a:solidFill>
              <a:latin typeface="Arial"/>
              <a:cs typeface="Arial"/>
              <a:sym typeface="Arial"/>
            </a:endParaRPr>
          </a:p>
        </p:txBody>
      </p:sp>
      <p:sp>
        <p:nvSpPr>
          <p:cNvPr id="7" name="Slide Number Placeholder 6"/>
          <p:cNvSpPr>
            <a:spLocks noGrp="1"/>
          </p:cNvSpPr>
          <p:nvPr>
            <p:ph type="sldNum" sz="quarter" idx="12"/>
          </p:nvPr>
        </p:nvSpPr>
        <p:spPr/>
        <p:txBody>
          <a:bodyPr/>
          <a:lstStyle/>
          <a:p>
            <a:pPr defTabSz="685800">
              <a:buClr>
                <a:srgbClr val="000000"/>
              </a:buClr>
            </a:pPr>
            <a:fld id="{5744759D-0EFF-4FB2-9CCE-04E00944F0FE}" type="slidenum">
              <a:rPr lang="en-US" kern="0" smtClean="0">
                <a:solidFill>
                  <a:prstClr val="white">
                    <a:tint val="75000"/>
                  </a:prstClr>
                </a:solidFill>
                <a:latin typeface="Arial"/>
                <a:cs typeface="Arial"/>
                <a:sym typeface="Arial"/>
              </a:rPr>
              <a:pPr defTabSz="685800">
                <a:buClr>
                  <a:srgbClr val="000000"/>
                </a:buClr>
              </a:pPr>
              <a:t>‹#›</a:t>
            </a:fld>
            <a:endParaRPr lang="en-US" kern="0" dirty="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30272637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6" name="Footer Placeholder 5"/>
          <p:cNvSpPr>
            <a:spLocks noGrp="1"/>
          </p:cNvSpPr>
          <p:nvPr>
            <p:ph type="ftr" sz="quarter" idx="11"/>
          </p:nvPr>
        </p:nvSpPr>
        <p:spPr/>
        <p:txBody>
          <a:bodyPr/>
          <a:lstStyle/>
          <a:p>
            <a:pPr defTabSz="685800">
              <a:buClr>
                <a:srgbClr val="000000"/>
              </a:buClr>
            </a:pPr>
            <a:endParaRPr lang="en-US" kern="0">
              <a:solidFill>
                <a:prstClr val="white">
                  <a:tint val="75000"/>
                </a:prstClr>
              </a:solidFill>
              <a:latin typeface="Arial"/>
              <a:cs typeface="Arial"/>
              <a:sym typeface="Arial"/>
            </a:endParaRPr>
          </a:p>
        </p:txBody>
      </p:sp>
      <p:sp>
        <p:nvSpPr>
          <p:cNvPr id="7" name="Slide Number Placeholder 6"/>
          <p:cNvSpPr>
            <a:spLocks noGrp="1"/>
          </p:cNvSpPr>
          <p:nvPr>
            <p:ph type="sldNum" sz="quarter" idx="12"/>
          </p:nvPr>
        </p:nvSpPr>
        <p:spPr/>
        <p:txBody>
          <a:bodyPr/>
          <a:lstStyle/>
          <a:p>
            <a:pPr defTabSz="685800">
              <a:buClr>
                <a:srgbClr val="000000"/>
              </a:buClr>
            </a:pPr>
            <a:fld id="{46FA1D3A-BD92-394F-A6CB-2EAE5F0A80DF}" type="slidenum">
              <a:rPr lang="en-US" kern="0" smtClean="0">
                <a:solidFill>
                  <a:prstClr val="white">
                    <a:tint val="75000"/>
                  </a:prstClr>
                </a:solidFill>
                <a:latin typeface="Arial"/>
                <a:cs typeface="Arial"/>
                <a:sym typeface="Arial"/>
              </a:rPr>
              <a:pPr defTabSz="685800">
                <a:buClr>
                  <a:srgbClr val="000000"/>
                </a:buClr>
              </a:pPr>
              <a:t>‹#›</a:t>
            </a:fld>
            <a:endParaRPr lang="en-US" kern="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4119618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5" name="Footer Placeholder 4"/>
          <p:cNvSpPr>
            <a:spLocks noGrp="1"/>
          </p:cNvSpPr>
          <p:nvPr>
            <p:ph type="ftr" sz="quarter" idx="11"/>
          </p:nvPr>
        </p:nvSpPr>
        <p:spPr/>
        <p:txBody>
          <a:bodyPr/>
          <a:lstStyle/>
          <a:p>
            <a:pPr defTabSz="685800">
              <a:buClr>
                <a:srgbClr val="000000"/>
              </a:buClr>
            </a:pPr>
            <a:endParaRPr lang="en-US" kern="0">
              <a:solidFill>
                <a:prstClr val="white">
                  <a:tint val="75000"/>
                </a:prstClr>
              </a:solidFill>
              <a:latin typeface="Arial"/>
              <a:cs typeface="Arial"/>
              <a:sym typeface="Arial"/>
            </a:endParaRPr>
          </a:p>
        </p:txBody>
      </p:sp>
      <p:sp>
        <p:nvSpPr>
          <p:cNvPr id="6" name="Slide Number Placeholder 5"/>
          <p:cNvSpPr>
            <a:spLocks noGrp="1"/>
          </p:cNvSpPr>
          <p:nvPr>
            <p:ph type="sldNum" sz="quarter" idx="12"/>
          </p:nvPr>
        </p:nvSpPr>
        <p:spPr/>
        <p:txBody>
          <a:bodyPr/>
          <a:lstStyle/>
          <a:p>
            <a:pPr defTabSz="685800">
              <a:buClr>
                <a:srgbClr val="000000"/>
              </a:buClr>
            </a:pPr>
            <a:fld id="{46FA1D3A-BD92-394F-A6CB-2EAE5F0A80DF}" type="slidenum">
              <a:rPr lang="en-US" kern="0" smtClean="0">
                <a:solidFill>
                  <a:prstClr val="white">
                    <a:tint val="75000"/>
                  </a:prstClr>
                </a:solidFill>
                <a:latin typeface="Arial"/>
                <a:cs typeface="Arial"/>
                <a:sym typeface="Arial"/>
              </a:rPr>
              <a:pPr defTabSz="685800">
                <a:buClr>
                  <a:srgbClr val="000000"/>
                </a:buClr>
              </a:pPr>
              <a:t>‹#›</a:t>
            </a:fld>
            <a:endParaRPr lang="en-US" kern="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13557256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5" name="Footer Placeholder 4"/>
          <p:cNvSpPr>
            <a:spLocks noGrp="1"/>
          </p:cNvSpPr>
          <p:nvPr>
            <p:ph type="ftr" sz="quarter" idx="11"/>
          </p:nvPr>
        </p:nvSpPr>
        <p:spPr/>
        <p:txBody>
          <a:bodyPr/>
          <a:lstStyle/>
          <a:p>
            <a:pPr defTabSz="685800">
              <a:buClr>
                <a:srgbClr val="000000"/>
              </a:buClr>
            </a:pPr>
            <a:endParaRPr lang="en-US" kern="0">
              <a:solidFill>
                <a:prstClr val="white">
                  <a:tint val="75000"/>
                </a:prstClr>
              </a:solidFill>
              <a:latin typeface="Arial"/>
              <a:cs typeface="Arial"/>
              <a:sym typeface="Arial"/>
            </a:endParaRPr>
          </a:p>
        </p:txBody>
      </p:sp>
      <p:sp>
        <p:nvSpPr>
          <p:cNvPr id="6" name="Slide Number Placeholder 5"/>
          <p:cNvSpPr>
            <a:spLocks noGrp="1"/>
          </p:cNvSpPr>
          <p:nvPr>
            <p:ph type="sldNum" sz="quarter" idx="12"/>
          </p:nvPr>
        </p:nvSpPr>
        <p:spPr/>
        <p:txBody>
          <a:bodyPr/>
          <a:lstStyle/>
          <a:p>
            <a:pPr defTabSz="685800">
              <a:buClr>
                <a:srgbClr val="000000"/>
              </a:buClr>
            </a:pPr>
            <a:fld id="{46FA1D3A-BD92-394F-A6CB-2EAE5F0A80DF}" type="slidenum">
              <a:rPr lang="en-US" kern="0" smtClean="0">
                <a:solidFill>
                  <a:prstClr val="white">
                    <a:tint val="75000"/>
                  </a:prstClr>
                </a:solidFill>
                <a:latin typeface="Arial"/>
                <a:cs typeface="Arial"/>
                <a:sym typeface="Arial"/>
              </a:rPr>
              <a:pPr defTabSz="685800">
                <a:buClr>
                  <a:srgbClr val="000000"/>
                </a:buClr>
              </a:pPr>
              <a:t>‹#›</a:t>
            </a:fld>
            <a:endParaRPr lang="en-US" kern="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2392218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111D24-65E6-7E4E-9EBA-C63EA98F78E7}"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111D24-65E6-7E4E-9EBA-C63EA98F78E7}" type="datetimeFigureOut">
              <a:rPr lang="en-US" smtClean="0"/>
              <a:t>8/21/2023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111D24-65E6-7E4E-9EBA-C63EA98F78E7}" type="datetimeFigureOut">
              <a:rPr lang="en-US" smtClean="0"/>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11D24-65E6-7E4E-9EBA-C63EA98F78E7}" type="datetimeFigureOut">
              <a:rPr lang="en-US" smtClean="0"/>
              <a:t>8/21/2023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111D24-65E6-7E4E-9EBA-C63EA98F78E7}"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111D24-65E6-7E4E-9EBA-C63EA98F78E7}" type="datetimeFigureOut">
              <a:rPr lang="en-US" smtClean="0"/>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111D24-65E6-7E4E-9EBA-C63EA98F78E7}" type="datetimeFigureOut">
              <a:rPr lang="en-US" smtClean="0"/>
              <a:t>8/21/2023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FA1D3A-BD92-394F-A6CB-2EAE5F0A80DF}"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9pPr>
          </a:lstStyle>
          <a:p>
            <a:pPr defTabSz="685800">
              <a:buClr>
                <a:srgbClr val="000000"/>
              </a:buClr>
            </a:pPr>
            <a:endParaRPr lang="en-US" kern="0">
              <a:solidFill>
                <a:srgbClr val="FFFFFF"/>
              </a:solidFill>
            </a:endParaRPr>
          </a:p>
        </p:txBody>
      </p:sp>
      <p:sp>
        <p:nvSpPr>
          <p:cNvPr id="9" name="Google Shape;9;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9pPr>
          </a:lstStyle>
          <a:p>
            <a:pPr defTabSz="685800">
              <a:buClr>
                <a:srgbClr val="000000"/>
              </a:buClr>
            </a:pPr>
            <a:endParaRPr lang="en-US" kern="0">
              <a:solidFill>
                <a:srgbClr val="FFFFFF"/>
              </a:solidFill>
            </a:endParaRPr>
          </a:p>
        </p:txBody>
      </p:sp>
      <p:sp>
        <p:nvSpPr>
          <p:cNvPr id="10" name="Google Shape;10;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3827988892"/>
      </p:ext>
    </p:extLst>
  </p:cSld>
  <p:clrMap bg1="lt1" tx1="dk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
                <a:srgbClr val="000000"/>
              </a:buClr>
            </a:pPr>
            <a:fld id="{7B111D24-65E6-7E4E-9EBA-C63EA98F78E7}" type="datetimeFigureOut">
              <a:rPr lang="en-US" kern="0" smtClean="0">
                <a:solidFill>
                  <a:prstClr val="white">
                    <a:tint val="75000"/>
                  </a:prstClr>
                </a:solidFill>
                <a:latin typeface="Arial"/>
                <a:cs typeface="Arial"/>
                <a:sym typeface="Arial"/>
              </a:rPr>
              <a:pPr defTabSz="685800">
                <a:buClr>
                  <a:srgbClr val="000000"/>
                </a:buClr>
              </a:pPr>
              <a:t>8/21/2023</a:t>
            </a:fld>
            <a:endParaRPr lang="en-US" kern="0">
              <a:solidFill>
                <a:prstClr val="white">
                  <a:tint val="75000"/>
                </a:prstClr>
              </a:solidFill>
              <a:latin typeface="Arial"/>
              <a:cs typeface="Arial"/>
              <a:sym typeface="Aria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
                <a:srgbClr val="000000"/>
              </a:buClr>
            </a:pPr>
            <a:endParaRPr lang="en-US" kern="0">
              <a:solidFill>
                <a:prstClr val="white">
                  <a:tint val="75000"/>
                </a:prstClr>
              </a:solidFill>
              <a:latin typeface="Arial"/>
              <a:cs typeface="Arial"/>
              <a:sym typeface="Aria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
                <a:srgbClr val="000000"/>
              </a:buClr>
            </a:pPr>
            <a:fld id="{46FA1D3A-BD92-394F-A6CB-2EAE5F0A80DF}" type="slidenum">
              <a:rPr lang="en-US" kern="0" smtClean="0">
                <a:solidFill>
                  <a:prstClr val="white">
                    <a:tint val="75000"/>
                  </a:prstClr>
                </a:solidFill>
                <a:latin typeface="Arial"/>
                <a:cs typeface="Arial"/>
                <a:sym typeface="Arial"/>
              </a:rPr>
              <a:pPr defTabSz="685800">
                <a:buClr>
                  <a:srgbClr val="000000"/>
                </a:buClr>
              </a:pPr>
              <a:t>‹#›</a:t>
            </a:fld>
            <a:endParaRPr lang="en-US" kern="0">
              <a:solidFill>
                <a:prstClr val="white">
                  <a:tint val="75000"/>
                </a:prstClr>
              </a:solidFill>
              <a:latin typeface="Arial"/>
              <a:cs typeface="Arial"/>
              <a:sym typeface="Arial"/>
            </a:endParaRPr>
          </a:p>
        </p:txBody>
      </p:sp>
    </p:spTree>
    <p:extLst>
      <p:ext uri="{BB962C8B-B14F-4D97-AF65-F5344CB8AC3E}">
        <p14:creationId xmlns:p14="http://schemas.microsoft.com/office/powerpoint/2010/main" val="1122393534"/>
      </p:ext>
    </p:extLst>
  </p:cSld>
  <p:clrMap bg1="dk1" tx1="lt1" bg2="dk2" tx2="lt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h-edu-cougarnet.zoom.us/rec/share/te9rv6kG1MqCtWyPxacvp2h0ekCj9tTVVRrqfpyfTIsHHb8BCiR-c6-iHFvlNisi.5RXqe8CBUdHW6OJY" TargetMode="External"/><Relationship Id="rId2" Type="http://schemas.openxmlformats.org/officeDocument/2006/relationships/hyperlink" Target="https://uh-edu-cougarnet.zoom.us/rec/share/tKthvmXNSOh1YoGwUnzyVC3wCrgWmmTVS2Xdt6juReBTZWtumsn1WXDzFT1VXNYt.mWyCDj867CoFndMH" TargetMode="Externa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hyperlink" Target="https://guides.lib.uh.edu/business"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mailto:drjoethompsonuh@gmail.com" TargetMode="External"/><Relationship Id="rId2" Type="http://schemas.openxmlformats.org/officeDocument/2006/relationships/hyperlink" Target="mailto:jlthompson@bauer.uh.edu" TargetMode="Externa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png"/><Relationship Id="rId3" Type="http://schemas.openxmlformats.org/officeDocument/2006/relationships/image" Target="../media/image4.gif"/><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g"/><Relationship Id="rId15" Type="http://schemas.openxmlformats.org/officeDocument/2006/relationships/image" Target="../media/image16.jp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3.xml"/><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www.uh.edu/caps/outreach/lets_talk.html" TargetMode="External"/><Relationship Id="rId2" Type="http://schemas.openxmlformats.org/officeDocument/2006/relationships/hyperlink" Target="http://www.uh.edu/caps" TargetMode="External"/><Relationship Id="rId1" Type="http://schemas.openxmlformats.org/officeDocument/2006/relationships/slideLayout" Target="../slideLayouts/slideLayout13.xml"/><Relationship Id="rId5" Type="http://schemas.openxmlformats.org/officeDocument/2006/relationships/image" Target="../media/image24.jp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5" y="365256"/>
            <a:ext cx="8217877" cy="807052"/>
          </a:xfrm>
        </p:spPr>
        <p:txBody>
          <a:bodyPr>
            <a:noAutofit/>
          </a:bodyPr>
          <a:lstStyle/>
          <a:p>
            <a:r>
              <a:rPr lang="en-US" sz="2700" b="1" dirty="0">
                <a:latin typeface="+mn-lt"/>
              </a:rPr>
              <a:t>For those who did not get a chance to join us online Tuesday, </a:t>
            </a:r>
            <a:r>
              <a:rPr lang="en-US" sz="2700" b="1">
                <a:latin typeface="+mn-lt"/>
              </a:rPr>
              <a:t>July 11 or </a:t>
            </a:r>
            <a:r>
              <a:rPr lang="en-US" sz="2700" b="1" dirty="0">
                <a:latin typeface="+mn-lt"/>
              </a:rPr>
              <a:t>Wednesday, </a:t>
            </a:r>
            <a:r>
              <a:rPr lang="en-US" sz="2700" b="1">
                <a:latin typeface="+mn-lt"/>
              </a:rPr>
              <a:t>July 12, </a:t>
            </a:r>
            <a:r>
              <a:rPr lang="en-US" sz="2700" b="1" dirty="0">
                <a:latin typeface="+mn-lt"/>
              </a:rPr>
              <a:t>below are the recordings for both days. </a:t>
            </a:r>
          </a:p>
        </p:txBody>
      </p:sp>
      <p:sp>
        <p:nvSpPr>
          <p:cNvPr id="3" name="Content Placeholder 2"/>
          <p:cNvSpPr>
            <a:spLocks noGrp="1"/>
          </p:cNvSpPr>
          <p:nvPr>
            <p:ph idx="1"/>
          </p:nvPr>
        </p:nvSpPr>
        <p:spPr>
          <a:xfrm>
            <a:off x="199290" y="2064502"/>
            <a:ext cx="8229601" cy="2728995"/>
          </a:xfrm>
        </p:spPr>
        <p:txBody>
          <a:bodyPr>
            <a:noAutofit/>
          </a:bodyPr>
          <a:lstStyle/>
          <a:p>
            <a:pPr marL="0" indent="0">
              <a:lnSpc>
                <a:spcPct val="100000"/>
              </a:lnSpc>
              <a:spcBef>
                <a:spcPts val="0"/>
              </a:spcBef>
              <a:buNone/>
            </a:pPr>
            <a:r>
              <a:rPr lang="en-US" sz="2400" b="1" dirty="0">
                <a:latin typeface="+mn-lt"/>
              </a:rPr>
              <a:t>Tuesday, July 11 Recording</a:t>
            </a:r>
            <a:endParaRPr lang="en-US" sz="2400" dirty="0">
              <a:hlinkClick r:id="rId2"/>
            </a:endParaRPr>
          </a:p>
          <a:p>
            <a:pPr marL="0" indent="0">
              <a:lnSpc>
                <a:spcPct val="100000"/>
              </a:lnSpc>
              <a:spcBef>
                <a:spcPts val="0"/>
              </a:spcBef>
              <a:buNone/>
            </a:pPr>
            <a:r>
              <a:rPr lang="en-US" sz="2400" dirty="0">
                <a:hlinkClick r:id="rId2"/>
              </a:rPr>
              <a:t>https://uh-edu-cougarnet.zoom.us/rec/share/tKthvmXNSOh1YoGwUnzyVC3wCrgWmmTVS2Xdt6juReBTZWtumsn1WXDzFT1VXNYt.mWyCDj867CoFndMH</a:t>
            </a:r>
            <a:r>
              <a:rPr lang="en-US" sz="2400" dirty="0"/>
              <a:t>  </a:t>
            </a:r>
          </a:p>
          <a:p>
            <a:pPr marL="0" indent="0">
              <a:lnSpc>
                <a:spcPct val="100000"/>
              </a:lnSpc>
              <a:spcBef>
                <a:spcPts val="0"/>
              </a:spcBef>
              <a:buNone/>
            </a:pPr>
            <a:r>
              <a:rPr lang="en-US" sz="2400" dirty="0"/>
              <a:t>Passcode: +.ci8%F#</a:t>
            </a:r>
          </a:p>
          <a:p>
            <a:pPr marL="0" indent="0">
              <a:lnSpc>
                <a:spcPct val="100000"/>
              </a:lnSpc>
              <a:spcBef>
                <a:spcPts val="0"/>
              </a:spcBef>
              <a:buNone/>
            </a:pPr>
            <a:endParaRPr lang="en-US" sz="2400" dirty="0"/>
          </a:p>
          <a:p>
            <a:pPr marL="0" indent="0">
              <a:lnSpc>
                <a:spcPct val="100000"/>
              </a:lnSpc>
              <a:spcBef>
                <a:spcPts val="0"/>
              </a:spcBef>
              <a:buNone/>
            </a:pPr>
            <a:r>
              <a:rPr lang="en-US" sz="2400" b="1" dirty="0">
                <a:latin typeface="+mn-lt"/>
              </a:rPr>
              <a:t>Wednesday, July 12</a:t>
            </a:r>
          </a:p>
          <a:p>
            <a:pPr marL="0" indent="0">
              <a:lnSpc>
                <a:spcPct val="100000"/>
              </a:lnSpc>
              <a:spcBef>
                <a:spcPts val="0"/>
              </a:spcBef>
              <a:buNone/>
            </a:pPr>
            <a:r>
              <a:rPr lang="en-US" sz="2400" dirty="0">
                <a:hlinkClick r:id="rId3"/>
              </a:rPr>
              <a:t>https://uh-edu-cougarnet.zoom.us/rec/share/te9rv6kG1MqCtWyPxacvp2h0ekCj9tTVVRrqfpyfTIsHHb8BCiR-c6-iHFvlNisi.5RXqe8CBUdHW6OJY</a:t>
            </a:r>
            <a:r>
              <a:rPr lang="en-US" sz="2400" dirty="0"/>
              <a:t>  </a:t>
            </a:r>
          </a:p>
          <a:p>
            <a:pPr marL="0" indent="0">
              <a:lnSpc>
                <a:spcPct val="100000"/>
              </a:lnSpc>
              <a:spcBef>
                <a:spcPts val="0"/>
              </a:spcBef>
              <a:buNone/>
            </a:pPr>
            <a:r>
              <a:rPr lang="en-US" sz="2400" dirty="0"/>
              <a:t>Passcode: 6UBFR&amp;Kf</a:t>
            </a:r>
          </a:p>
        </p:txBody>
      </p:sp>
    </p:spTree>
    <p:extLst>
      <p:ext uri="{BB962C8B-B14F-4D97-AF65-F5344CB8AC3E}">
        <p14:creationId xmlns:p14="http://schemas.microsoft.com/office/powerpoint/2010/main" val="2966127805"/>
      </p:ext>
    </p:extLst>
  </p:cSld>
  <p:clrMapOvr>
    <a:masterClrMapping/>
  </p:clrMapOvr>
  <mc:AlternateContent xmlns:mc="http://schemas.openxmlformats.org/markup-compatibility/2006" xmlns:p14="http://schemas.microsoft.com/office/powerpoint/2010/main">
    <mc:Choice Requires="p14">
      <p:transition spd="slow" p14:dur="2000" advTm="53289"/>
    </mc:Choice>
    <mc:Fallback xmlns="">
      <p:transition spd="slow" advTm="532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7"/>
          </a:xfrm>
        </p:spPr>
        <p:txBody>
          <a:bodyPr>
            <a:normAutofit fontScale="90000"/>
          </a:bodyPr>
          <a:lstStyle/>
          <a:p>
            <a:r>
              <a:rPr lang="en-US" dirty="0"/>
              <a:t>Recommended Readings</a:t>
            </a:r>
          </a:p>
        </p:txBody>
      </p:sp>
      <p:sp>
        <p:nvSpPr>
          <p:cNvPr id="3" name="Content Placeholder 2"/>
          <p:cNvSpPr>
            <a:spLocks noGrp="1"/>
          </p:cNvSpPr>
          <p:nvPr>
            <p:ph idx="1"/>
          </p:nvPr>
        </p:nvSpPr>
        <p:spPr>
          <a:xfrm>
            <a:off x="211015" y="731835"/>
            <a:ext cx="8745416" cy="4525963"/>
          </a:xfrm>
        </p:spPr>
        <p:txBody>
          <a:bodyPr>
            <a:noAutofit/>
          </a:bodyPr>
          <a:lstStyle/>
          <a:p>
            <a:pPr>
              <a:spcBef>
                <a:spcPts val="0"/>
              </a:spcBef>
            </a:pPr>
            <a:r>
              <a:rPr lang="en-US" sz="2200" dirty="0">
                <a:latin typeface="Calibri" panose="020F0502020204030204" pitchFamily="34" charset="0"/>
                <a:cs typeface="Calibri" panose="020F0502020204030204" pitchFamily="34" charset="0"/>
              </a:rPr>
              <a:t>Each student should acquire a copy of the classic book on writing style, </a:t>
            </a:r>
            <a:r>
              <a:rPr lang="en-US" sz="2200" i="1" dirty="0">
                <a:latin typeface="Calibri" panose="020F0502020204030204" pitchFamily="34" charset="0"/>
                <a:cs typeface="Calibri" panose="020F0502020204030204" pitchFamily="34" charset="0"/>
              </a:rPr>
              <a:t>The Elements of Style </a:t>
            </a:r>
            <a:r>
              <a:rPr lang="en-US" sz="2200" dirty="0">
                <a:latin typeface="Calibri" panose="020F0502020204030204" pitchFamily="34" charset="0"/>
                <a:cs typeface="Calibri" panose="020F0502020204030204" pitchFamily="34" charset="0"/>
              </a:rPr>
              <a:t>by William Strunk and E.B. White. This book will help all students learn how to write effectively for all writing inside and outside of college.</a:t>
            </a:r>
          </a:p>
          <a:p>
            <a:pPr>
              <a:spcBef>
                <a:spcPts val="0"/>
              </a:spcBef>
            </a:pPr>
            <a:endParaRPr lang="en-US" sz="2200" dirty="0">
              <a:latin typeface="Calibri" panose="020F0502020204030204" pitchFamily="34" charset="0"/>
              <a:cs typeface="Calibri" panose="020F0502020204030204" pitchFamily="34" charset="0"/>
            </a:endParaRPr>
          </a:p>
          <a:p>
            <a:pPr>
              <a:spcBef>
                <a:spcPts val="0"/>
              </a:spcBef>
            </a:pPr>
            <a:r>
              <a:rPr lang="en-US" sz="2200" dirty="0">
                <a:latin typeface="Calibri" panose="020F0502020204030204" pitchFamily="34" charset="0"/>
                <a:cs typeface="Calibri" panose="020F0502020204030204" pitchFamily="34" charset="0"/>
              </a:rPr>
              <a:t>Anyone involved in global business should be aware of business resources that provide information on industries, companies, markets, and more.  Students should also pay close attention to media outlets for up to the minute stories that can have a dramatic impact on international businesses.  The following library resources are highly recommended and should be used by each student when conducting research on the international business environment.  These sources can be accessed via the UH library by using your </a:t>
            </a:r>
            <a:r>
              <a:rPr lang="en-US" sz="2200" dirty="0" err="1">
                <a:latin typeface="Calibri" panose="020F0502020204030204" pitchFamily="34" charset="0"/>
                <a:cs typeface="Calibri" panose="020F0502020204030204" pitchFamily="34" charset="0"/>
              </a:rPr>
              <a:t>CougarNet</a:t>
            </a:r>
            <a:r>
              <a:rPr lang="en-US" sz="2200" dirty="0">
                <a:latin typeface="Calibri" panose="020F0502020204030204" pitchFamily="34" charset="0"/>
                <a:cs typeface="Calibri" panose="020F0502020204030204" pitchFamily="34" charset="0"/>
              </a:rPr>
              <a:t> ID to log in. Click on the link (</a:t>
            </a:r>
            <a:r>
              <a:rPr lang="en-US" sz="2200" dirty="0">
                <a:latin typeface="Calibri" panose="020F0502020204030204" pitchFamily="34" charset="0"/>
                <a:cs typeface="Calibri" panose="020F0502020204030204" pitchFamily="34" charset="0"/>
                <a:hlinkClick r:id="rId2"/>
              </a:rPr>
              <a:t>https://guides.lib.uh.edu/business</a:t>
            </a:r>
            <a:r>
              <a:rPr lang="en-US" sz="2200" dirty="0">
                <a:latin typeface="Calibri" panose="020F0502020204030204" pitchFamily="34" charset="0"/>
                <a:cs typeface="Calibri" panose="020F0502020204030204" pitchFamily="34" charset="0"/>
              </a:rPr>
              <a:t>) for more details about each of these sources. </a:t>
            </a:r>
          </a:p>
        </p:txBody>
      </p:sp>
    </p:spTree>
    <p:extLst>
      <p:ext uri="{BB962C8B-B14F-4D97-AF65-F5344CB8AC3E}">
        <p14:creationId xmlns:p14="http://schemas.microsoft.com/office/powerpoint/2010/main" val="2790275413"/>
      </p:ext>
    </p:extLst>
  </p:cSld>
  <p:clrMapOvr>
    <a:masterClrMapping/>
  </p:clrMapOvr>
  <mc:AlternateContent xmlns:mc="http://schemas.openxmlformats.org/markup-compatibility/2006" xmlns:p14="http://schemas.microsoft.com/office/powerpoint/2010/main">
    <mc:Choice Requires="p14">
      <p:transition spd="slow" p14:dur="2000" advTm="147248"/>
    </mc:Choice>
    <mc:Fallback xmlns="">
      <p:transition spd="slow" advTm="14724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670"/>
            <a:ext cx="8229600" cy="1143000"/>
          </a:xfrm>
        </p:spPr>
        <p:txBody>
          <a:bodyPr>
            <a:normAutofit/>
          </a:bodyPr>
          <a:lstStyle/>
          <a:p>
            <a:r>
              <a:rPr lang="en-US" sz="4000" dirty="0"/>
              <a:t>So, Let’s Get </a:t>
            </a:r>
            <a:r>
              <a:rPr lang="en-US" sz="4000"/>
              <a:t>Started!!!  Charge</a:t>
            </a:r>
            <a:r>
              <a:rPr lang="en-US" sz="4000" dirty="0"/>
              <a:t>!!!</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635" y="1304691"/>
            <a:ext cx="2579765" cy="49622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9902" y="1304691"/>
            <a:ext cx="5006898" cy="4962293"/>
          </a:xfrm>
          <a:prstGeom prst="rect">
            <a:avLst/>
          </a:prstGeom>
        </p:spPr>
      </p:pic>
    </p:spTree>
    <p:extLst>
      <p:ext uri="{BB962C8B-B14F-4D97-AF65-F5344CB8AC3E}">
        <p14:creationId xmlns:p14="http://schemas.microsoft.com/office/powerpoint/2010/main" val="683224474"/>
      </p:ext>
    </p:extLst>
  </p:cSld>
  <p:clrMapOvr>
    <a:masterClrMapping/>
  </p:clrMapOvr>
  <mc:AlternateContent xmlns:mc="http://schemas.openxmlformats.org/markup-compatibility/2006" xmlns:p14="http://schemas.microsoft.com/office/powerpoint/2010/main">
    <mc:Choice Requires="p14">
      <p:transition spd="slow" p14:dur="2000" advTm="101436"/>
    </mc:Choice>
    <mc:Fallback xmlns="">
      <p:transition spd="slow" advTm="10143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7300" y="676421"/>
            <a:ext cx="7886700" cy="646331"/>
          </a:xfrm>
          <a:prstGeom prst="rect">
            <a:avLst/>
          </a:prstGeom>
        </p:spPr>
        <p:txBody>
          <a:bodyPr wrap="square">
            <a:spAutoFit/>
          </a:bodyPr>
          <a:lstStyle/>
          <a:p>
            <a:r>
              <a:rPr lang="en-US" sz="3600" b="1" dirty="0">
                <a:cs typeface="Times New Roman" panose="02020603050405020304" pitchFamily="18" charset="0"/>
              </a:rPr>
              <a:t>GOING THROUGH THE SYLLABUS</a:t>
            </a:r>
          </a:p>
        </p:txBody>
      </p:sp>
      <p:sp>
        <p:nvSpPr>
          <p:cNvPr id="3" name="Rectangle 2"/>
          <p:cNvSpPr/>
          <p:nvPr/>
        </p:nvSpPr>
        <p:spPr>
          <a:xfrm>
            <a:off x="311423" y="2073642"/>
            <a:ext cx="3105287" cy="3970318"/>
          </a:xfrm>
          <a:prstGeom prst="rect">
            <a:avLst/>
          </a:prstGeom>
        </p:spPr>
        <p:txBody>
          <a:bodyPr wrap="square">
            <a:spAutoFit/>
          </a:bodyPr>
          <a:lstStyle/>
          <a:p>
            <a:pPr marL="428625" indent="-428625">
              <a:buFont typeface="Arial" panose="020B0604020202020204" pitchFamily="34" charset="0"/>
              <a:buChar char="•"/>
            </a:pPr>
            <a:r>
              <a:rPr lang="en-US" sz="2800" dirty="0">
                <a:cs typeface="Times New Roman" panose="02020603050405020304" pitchFamily="18" charset="0"/>
              </a:rPr>
              <a:t>Course Assignments</a:t>
            </a:r>
          </a:p>
          <a:p>
            <a:pPr marL="428625" indent="-428625">
              <a:buFont typeface="Arial" panose="020B0604020202020204" pitchFamily="34" charset="0"/>
              <a:buChar char="•"/>
            </a:pPr>
            <a:r>
              <a:rPr lang="en-US" sz="2800" dirty="0">
                <a:cs typeface="Times New Roman" panose="02020603050405020304" pitchFamily="18" charset="0"/>
              </a:rPr>
              <a:t>Readings</a:t>
            </a:r>
          </a:p>
          <a:p>
            <a:endParaRPr lang="en-US" sz="2800" dirty="0">
              <a:cs typeface="Times New Roman" panose="02020603050405020304" pitchFamily="18" charset="0"/>
            </a:endParaRPr>
          </a:p>
          <a:p>
            <a:pPr marL="428625" indent="-428625">
              <a:buFont typeface="Arial" panose="020B0604020202020204" pitchFamily="34" charset="0"/>
              <a:buChar char="•"/>
            </a:pPr>
            <a:r>
              <a:rPr lang="en-US" sz="2800" dirty="0">
                <a:cs typeface="Times New Roman" panose="02020603050405020304" pitchFamily="18" charset="0"/>
              </a:rPr>
              <a:t>Take notes on everything</a:t>
            </a:r>
          </a:p>
          <a:p>
            <a:pPr marL="771525" lvl="1" indent="-428625">
              <a:buFont typeface="Arial" panose="020B0604020202020204" pitchFamily="34" charset="0"/>
              <a:buChar char="•"/>
            </a:pPr>
            <a:r>
              <a:rPr lang="en-US" sz="2800" dirty="0">
                <a:cs typeface="Times New Roman" panose="02020603050405020304" pitchFamily="18" charset="0"/>
              </a:rPr>
              <a:t>Films</a:t>
            </a:r>
          </a:p>
          <a:p>
            <a:pPr marL="771525" lvl="1" indent="-428625">
              <a:buFont typeface="Arial" panose="020B0604020202020204" pitchFamily="34" charset="0"/>
              <a:buChar char="•"/>
            </a:pPr>
            <a:r>
              <a:rPr lang="en-US" sz="2800" dirty="0">
                <a:cs typeface="Times New Roman" panose="02020603050405020304" pitchFamily="18" charset="0"/>
              </a:rPr>
              <a:t>Readings</a:t>
            </a:r>
          </a:p>
          <a:p>
            <a:pPr marL="771525" lvl="1" indent="-428625">
              <a:buFont typeface="Arial" panose="020B0604020202020204" pitchFamily="34" charset="0"/>
              <a:buChar char="•"/>
            </a:pPr>
            <a:r>
              <a:rPr lang="en-US" sz="2800" dirty="0">
                <a:cs typeface="Times New Roman" panose="02020603050405020304" pitchFamily="18" charset="0"/>
              </a:rPr>
              <a:t>Lectures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4310" y="2129883"/>
            <a:ext cx="5147441" cy="3914077"/>
          </a:xfrm>
          <a:prstGeom prst="rect">
            <a:avLst/>
          </a:prstGeom>
        </p:spPr>
      </p:pic>
    </p:spTree>
    <p:extLst>
      <p:ext uri="{BB962C8B-B14F-4D97-AF65-F5344CB8AC3E}">
        <p14:creationId xmlns:p14="http://schemas.microsoft.com/office/powerpoint/2010/main" val="191567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C8B0AD7-0CC7-5589-831A-3D916657D9E4}"/>
              </a:ext>
            </a:extLst>
          </p:cNvPr>
          <p:cNvSpPr>
            <a:spLocks noGrp="1"/>
          </p:cNvSpPr>
          <p:nvPr>
            <p:ph type="body" idx="1"/>
          </p:nvPr>
        </p:nvSpPr>
        <p:spPr>
          <a:xfrm>
            <a:off x="681567" y="2994025"/>
            <a:ext cx="7886700" cy="1019175"/>
          </a:xfrm>
        </p:spPr>
        <p:txBody>
          <a:bodyPr/>
          <a:lstStyle/>
          <a:p>
            <a:pPr marL="85725" indent="0" algn="ctr">
              <a:buNone/>
            </a:pPr>
            <a:r>
              <a:rPr lang="en-US" sz="4800" dirty="0"/>
              <a:t>Syllabus Assignments</a:t>
            </a:r>
          </a:p>
        </p:txBody>
      </p:sp>
    </p:spTree>
    <p:extLst>
      <p:ext uri="{BB962C8B-B14F-4D97-AF65-F5344CB8AC3E}">
        <p14:creationId xmlns:p14="http://schemas.microsoft.com/office/powerpoint/2010/main" val="3504673825"/>
      </p:ext>
    </p:extLst>
  </p:cSld>
  <p:clrMapOvr>
    <a:masterClrMapping/>
  </p:clrMapOvr>
  <mc:AlternateContent xmlns:mc="http://schemas.openxmlformats.org/markup-compatibility/2006" xmlns:p14="http://schemas.microsoft.com/office/powerpoint/2010/main">
    <mc:Choice Requires="p14">
      <p:transition spd="slow" p14:dur="2000" advTm="147248"/>
    </mc:Choice>
    <mc:Fallback xmlns="">
      <p:transition spd="slow" advTm="14724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5394" y="209549"/>
            <a:ext cx="8710981" cy="580321"/>
          </a:xfrm>
        </p:spPr>
        <p:txBody>
          <a:bodyPr>
            <a:noAutofit/>
          </a:bodyPr>
          <a:lstStyle/>
          <a:p>
            <a:r>
              <a:rPr lang="en-US" sz="2800" dirty="0">
                <a:latin typeface="Calibri" panose="020F0502020204030204" pitchFamily="34" charset="0"/>
                <a:cs typeface="Calibri" panose="020F0502020204030204" pitchFamily="34" charset="0"/>
              </a:rPr>
              <a:t>BUSI 1301  – </a:t>
            </a:r>
            <a:r>
              <a:rPr lang="en-US" sz="2800" dirty="0"/>
              <a:t> </a:t>
            </a:r>
            <a:r>
              <a:rPr lang="en-US" sz="2800" b="1" dirty="0"/>
              <a:t>Business Principles in a Global Economy </a:t>
            </a:r>
            <a:endParaRPr lang="en-US" sz="2800"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2434335" y="706819"/>
            <a:ext cx="4800600" cy="580321"/>
          </a:xfrm>
        </p:spPr>
        <p:txBody>
          <a:bodyPr>
            <a:normAutofit/>
          </a:bodyPr>
          <a:lstStyle/>
          <a:p>
            <a:r>
              <a:rPr lang="en-US" sz="2400" dirty="0"/>
              <a:t>Professor: Dr. Joseph L Thompson</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385394" y="1287140"/>
            <a:ext cx="8535868" cy="4952805"/>
          </a:xfrm>
          <a:prstGeom prst="rect">
            <a:avLst/>
          </a:prstGeom>
        </p:spPr>
      </p:pic>
      <p:sp>
        <p:nvSpPr>
          <p:cNvPr id="5" name="Subtitle 2"/>
          <p:cNvSpPr txBox="1">
            <a:spLocks/>
          </p:cNvSpPr>
          <p:nvPr/>
        </p:nvSpPr>
        <p:spPr>
          <a:xfrm>
            <a:off x="385394" y="5825727"/>
            <a:ext cx="8122986" cy="82843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750"/>
              </a:spcBef>
              <a:spcAft>
                <a:spcPts val="0"/>
              </a:spcAft>
              <a:buClr>
                <a:schemeClr val="lt1"/>
              </a:buClr>
              <a:buSzPts val="2400"/>
              <a:buFont typeface="Arial"/>
              <a:buNone/>
              <a:defRPr sz="1800" b="0" i="0" u="none" strike="noStrike" cap="none">
                <a:solidFill>
                  <a:schemeClr val="lt1"/>
                </a:solidFill>
                <a:latin typeface="Calibri"/>
                <a:ea typeface="Calibri"/>
                <a:cs typeface="Calibri"/>
                <a:sym typeface="Calibri"/>
              </a:defRPr>
            </a:lvl1pPr>
            <a:lvl2pPr marL="914400" marR="0" lvl="1" indent="-381000" algn="ctr"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2pPr>
            <a:lvl3pPr marL="1371600" marR="0" lvl="2" indent="-355600" algn="ctr" rtl="0">
              <a:lnSpc>
                <a:spcPct val="90000"/>
              </a:lnSpc>
              <a:spcBef>
                <a:spcPts val="375"/>
              </a:spcBef>
              <a:spcAft>
                <a:spcPts val="0"/>
              </a:spcAft>
              <a:buClr>
                <a:schemeClr val="lt1"/>
              </a:buClr>
              <a:buSzPts val="1800"/>
              <a:buFont typeface="Arial"/>
              <a:buNone/>
              <a:defRPr sz="1350" b="0" i="0" u="none" strike="noStrike" cap="none">
                <a:solidFill>
                  <a:schemeClr val="lt1"/>
                </a:solidFill>
                <a:latin typeface="Calibri"/>
                <a:ea typeface="Calibri"/>
                <a:cs typeface="Calibri"/>
                <a:sym typeface="Calibri"/>
              </a:defRPr>
            </a:lvl3pPr>
            <a:lvl4pPr marL="1828800" marR="0" lvl="3"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4pPr>
            <a:lvl5pPr marL="2286000" marR="0" lvl="4"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5pPr>
            <a:lvl6pPr marL="2743200" marR="0" lvl="5"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6pPr>
            <a:lvl7pPr marL="3200400" marR="0" lvl="6"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7pPr>
            <a:lvl8pPr marL="3657600" marR="0" lvl="7"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8pPr>
            <a:lvl9pPr marL="4114800" marR="0" lvl="8"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9pPr>
          </a:lstStyle>
          <a:p>
            <a:pPr defTabSz="914400"/>
            <a:endParaRPr lang="en-US" sz="2000" b="1" dirty="0">
              <a:solidFill>
                <a:srgbClr val="FFFF00"/>
              </a:solidFill>
            </a:endParaRPr>
          </a:p>
        </p:txBody>
      </p:sp>
    </p:spTree>
    <p:extLst>
      <p:ext uri="{BB962C8B-B14F-4D97-AF65-F5344CB8AC3E}">
        <p14:creationId xmlns:p14="http://schemas.microsoft.com/office/powerpoint/2010/main" val="4138075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5" y="365256"/>
            <a:ext cx="8217877" cy="807052"/>
          </a:xfrm>
        </p:spPr>
        <p:txBody>
          <a:bodyPr>
            <a:normAutofit fontScale="90000"/>
          </a:bodyPr>
          <a:lstStyle/>
          <a:p>
            <a:r>
              <a:rPr lang="en-US" sz="2700" b="1" dirty="0">
                <a:latin typeface="+mn-lt"/>
              </a:rPr>
              <a:t>Semester Contact Information for Professor Thompson</a:t>
            </a:r>
          </a:p>
        </p:txBody>
      </p:sp>
      <p:sp>
        <p:nvSpPr>
          <p:cNvPr id="3" name="Content Placeholder 2"/>
          <p:cNvSpPr>
            <a:spLocks noGrp="1"/>
          </p:cNvSpPr>
          <p:nvPr>
            <p:ph idx="1"/>
          </p:nvPr>
        </p:nvSpPr>
        <p:spPr>
          <a:xfrm>
            <a:off x="211015" y="1327902"/>
            <a:ext cx="4724400" cy="2728995"/>
          </a:xfrm>
        </p:spPr>
        <p:txBody>
          <a:bodyPr>
            <a:noAutofit/>
          </a:bodyPr>
          <a:lstStyle/>
          <a:p>
            <a:pPr indent="-342900">
              <a:lnSpc>
                <a:spcPct val="115000"/>
              </a:lnSpc>
              <a:spcBef>
                <a:spcPts val="0"/>
              </a:spcBef>
            </a:pPr>
            <a:r>
              <a:rPr lang="en-US" sz="2400" b="1" kern="1800" dirty="0">
                <a:effectLst/>
                <a:latin typeface="Calibri" panose="020F0502020204030204" pitchFamily="34" charset="0"/>
                <a:ea typeface="Times New Roman" panose="02020603050405020304" pitchFamily="18" charset="0"/>
                <a:cs typeface="Calibri" panose="020F0502020204030204" pitchFamily="34" charset="0"/>
              </a:rPr>
              <a:t>Professor:</a:t>
            </a:r>
            <a:r>
              <a:rPr lang="en-US" sz="2400" kern="1800" dirty="0">
                <a:effectLst/>
                <a:latin typeface="Calibri" panose="020F0502020204030204" pitchFamily="34" charset="0"/>
                <a:ea typeface="Times New Roman" panose="02020603050405020304" pitchFamily="18" charset="0"/>
                <a:cs typeface="Calibri" panose="020F0502020204030204" pitchFamily="34" charset="0"/>
              </a:rPr>
              <a:t> </a:t>
            </a:r>
            <a:r>
              <a:rPr lang="en-US" sz="2400" i="1" kern="1800" dirty="0">
                <a:effectLst/>
                <a:latin typeface="Calibri" panose="020F0502020204030204" pitchFamily="34" charset="0"/>
                <a:ea typeface="Times New Roman" panose="02020603050405020304" pitchFamily="18" charset="0"/>
                <a:cs typeface="Calibri" panose="020F0502020204030204" pitchFamily="34" charset="0"/>
              </a:rPr>
              <a:t>Dr. Joseph L Thompson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indent="-342900">
              <a:lnSpc>
                <a:spcPct val="115000"/>
              </a:lnSpc>
              <a:spcBef>
                <a:spcPts val="0"/>
              </a:spcBef>
            </a:pPr>
            <a:r>
              <a:rPr lang="en-US" sz="2400" b="1" kern="1800" dirty="0">
                <a:effectLst/>
                <a:latin typeface="Calibri" panose="020F0502020204030204" pitchFamily="34" charset="0"/>
                <a:ea typeface="Times New Roman" panose="02020603050405020304" pitchFamily="18" charset="0"/>
                <a:cs typeface="Calibri" panose="020F0502020204030204" pitchFamily="34" charset="0"/>
              </a:rPr>
              <a:t>Preferred Emails:</a:t>
            </a:r>
          </a:p>
          <a:p>
            <a:pPr lvl="1" indent="-342900">
              <a:lnSpc>
                <a:spcPct val="115000"/>
              </a:lnSpc>
              <a:spcBef>
                <a:spcPts val="0"/>
              </a:spcBef>
            </a:pPr>
            <a:r>
              <a:rPr lang="en-US" sz="2000" i="1" u="sng" kern="18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2"/>
              </a:rPr>
              <a:t>jlthompson@bauer.uh.edu</a:t>
            </a:r>
            <a:endParaRPr lang="en-US" sz="2000" i="1" u="sng" kern="18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endParaRPr>
          </a:p>
          <a:p>
            <a:pPr lvl="1" indent="-342900">
              <a:lnSpc>
                <a:spcPct val="115000"/>
              </a:lnSpc>
              <a:spcBef>
                <a:spcPts val="0"/>
              </a:spcBef>
            </a:pPr>
            <a:r>
              <a:rPr lang="en-US" sz="2000" i="1" u="sng" kern="1800" dirty="0">
                <a:solidFill>
                  <a:srgbClr val="0000FF"/>
                </a:solidFill>
                <a:latin typeface="Calibri" panose="020F0502020204030204" pitchFamily="34" charset="0"/>
                <a:ea typeface="Times New Roman" panose="02020603050405020304" pitchFamily="18" charset="0"/>
                <a:cs typeface="Calibri" panose="020F0502020204030204" pitchFamily="34" charset="0"/>
                <a:hlinkClick r:id="rId3"/>
              </a:rPr>
              <a:t>drjoethompsonuh@</a:t>
            </a:r>
            <a:r>
              <a:rPr lang="en-US" sz="2000" i="1" kern="1800" dirty="0">
                <a:latin typeface="Calibri" panose="020F0502020204030204" pitchFamily="34" charset="0"/>
                <a:ea typeface="Times New Roman" panose="02020603050405020304" pitchFamily="18" charset="0"/>
                <a:cs typeface="Calibri" panose="020F0502020204030204" pitchFamily="34" charset="0"/>
                <a:hlinkClick r:id="rId3"/>
              </a:rPr>
              <a:t>gmail.com</a:t>
            </a:r>
            <a:r>
              <a:rPr lang="en-US" sz="2000" i="1" kern="1800" dirty="0">
                <a:latin typeface="Calibri" panose="020F0502020204030204" pitchFamily="34" charset="0"/>
                <a:ea typeface="Times New Roman" panose="02020603050405020304" pitchFamily="18" charset="0"/>
                <a:cs typeface="Calibri" panose="020F0502020204030204" pitchFamily="34"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x-none" sz="2400" b="1" kern="1800" dirty="0">
                <a:effectLst/>
                <a:latin typeface="Calibri" panose="020F0502020204030204" pitchFamily="34" charset="0"/>
                <a:ea typeface="Times New Roman" panose="02020603050405020304" pitchFamily="18" charset="0"/>
                <a:cs typeface="Calibri" panose="020F0502020204030204" pitchFamily="34"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indent="-342900">
              <a:lnSpc>
                <a:spcPct val="115000"/>
              </a:lnSpc>
              <a:spcBef>
                <a:spcPts val="0"/>
              </a:spcBef>
            </a:pPr>
            <a:r>
              <a:rPr lang="en-US" sz="2400" b="1" dirty="0">
                <a:effectLst/>
                <a:latin typeface="Calibri" panose="020F0502020204030204" pitchFamily="34" charset="0"/>
                <a:ea typeface="Times New Roman" panose="02020603050405020304" pitchFamily="18" charset="0"/>
                <a:cs typeface="Calibri" panose="020F0502020204030204" pitchFamily="34" charset="0"/>
              </a:rPr>
              <a:t>Office Location</a:t>
            </a:r>
            <a:r>
              <a:rPr lang="en-US" sz="2400" b="1">
                <a:effectLst/>
                <a:latin typeface="Calibri" panose="020F0502020204030204" pitchFamily="34" charset="0"/>
                <a:ea typeface="Times New Roman" panose="02020603050405020304" pitchFamily="18" charset="0"/>
                <a:cs typeface="Calibri" panose="020F0502020204030204" pitchFamily="34" charset="0"/>
              </a:rPr>
              <a:t>: </a:t>
            </a:r>
          </a:p>
          <a:p>
            <a:pPr lvl="1" indent="-342900">
              <a:lnSpc>
                <a:spcPct val="115000"/>
              </a:lnSpc>
              <a:spcBef>
                <a:spcPts val="0"/>
              </a:spcBef>
            </a:pPr>
            <a:r>
              <a:rPr lang="en-US" sz="2000" b="1">
                <a:effectLst/>
                <a:latin typeface="Calibri" panose="020F0502020204030204" pitchFamily="34" charset="0"/>
                <a:ea typeface="Times New Roman" panose="02020603050405020304" pitchFamily="18" charset="0"/>
                <a:cs typeface="Calibri" panose="020F0502020204030204" pitchFamily="34" charset="0"/>
              </a:rPr>
              <a:t>325P </a:t>
            </a:r>
            <a:r>
              <a:rPr lang="en-US" sz="2000" b="1" dirty="0">
                <a:effectLst/>
                <a:latin typeface="Calibri" panose="020F0502020204030204" pitchFamily="34" charset="0"/>
                <a:ea typeface="Times New Roman" panose="02020603050405020304" pitchFamily="18" charset="0"/>
                <a:cs typeface="Calibri" panose="020F0502020204030204" pitchFamily="34" charset="0"/>
              </a:rPr>
              <a:t>MH (Melcher Hall)</a:t>
            </a:r>
          </a:p>
          <a:p>
            <a:pPr marL="0" indent="0">
              <a:lnSpc>
                <a:spcPct val="115000"/>
              </a:lnSpc>
              <a:spcBef>
                <a:spcPts val="0"/>
              </a:spcBef>
              <a:buNone/>
            </a:pPr>
            <a:r>
              <a:rPr lang="en-US" sz="2400" b="1" dirty="0">
                <a:effectLst/>
                <a:latin typeface="Calibri" panose="020F0502020204030204" pitchFamily="34" charset="0"/>
                <a:ea typeface="Times New Roman" panose="02020603050405020304" pitchFamily="18" charset="0"/>
                <a:cs typeface="Calibri" panose="020F0502020204030204" pitchFamily="34"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b="1" dirty="0">
                <a:effectLst/>
                <a:latin typeface="Calibri" panose="020F0502020204030204" pitchFamily="34" charset="0"/>
                <a:ea typeface="Times New Roman" panose="02020603050405020304" pitchFamily="18" charset="0"/>
              </a:rPr>
              <a:t>Office Hours:</a:t>
            </a:r>
            <a:r>
              <a:rPr lang="en-US" sz="2400" dirty="0">
                <a:effectLst/>
                <a:latin typeface="Calibri" panose="020F0502020204030204" pitchFamily="34" charset="0"/>
                <a:ea typeface="Times New Roman" panose="02020603050405020304" pitchFamily="18" charset="0"/>
              </a:rPr>
              <a:t> </a:t>
            </a:r>
          </a:p>
          <a:p>
            <a:pPr lvl="1"/>
            <a:r>
              <a:rPr lang="en-US" sz="2000" dirty="0">
                <a:effectLst/>
                <a:latin typeface="Calibri" panose="020F0502020204030204" pitchFamily="34" charset="0"/>
                <a:ea typeface="Times New Roman" panose="02020603050405020304" pitchFamily="18" charset="0"/>
              </a:rPr>
              <a:t>1130-1230 M</a:t>
            </a:r>
          </a:p>
          <a:p>
            <a:pPr lvl="1"/>
            <a:r>
              <a:rPr lang="en-US" sz="2000" dirty="0">
                <a:latin typeface="Calibri" panose="020F0502020204030204" pitchFamily="34" charset="0"/>
              </a:rPr>
              <a:t>12-1 PM Tue</a:t>
            </a:r>
            <a:endParaRPr lang="en-US" sz="2800"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6092" y="1172308"/>
            <a:ext cx="3856893" cy="5216769"/>
          </a:xfrm>
          <a:prstGeom prst="rect">
            <a:avLst/>
          </a:prstGeom>
        </p:spPr>
      </p:pic>
    </p:spTree>
    <p:extLst>
      <p:ext uri="{BB962C8B-B14F-4D97-AF65-F5344CB8AC3E}">
        <p14:creationId xmlns:p14="http://schemas.microsoft.com/office/powerpoint/2010/main" val="2618029969"/>
      </p:ext>
    </p:extLst>
  </p:cSld>
  <p:clrMapOvr>
    <a:masterClrMapping/>
  </p:clrMapOvr>
  <mc:AlternateContent xmlns:mc="http://schemas.openxmlformats.org/markup-compatibility/2006" xmlns:p14="http://schemas.microsoft.com/office/powerpoint/2010/main">
    <mc:Choice Requires="p14">
      <p:transition spd="slow" p14:dur="2000" advTm="53289"/>
    </mc:Choice>
    <mc:Fallback xmlns="">
      <p:transition spd="slow" advTm="5328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C8759F1B-1764-4DE6-9814-050297D305FF}"/>
              </a:ext>
            </a:extLst>
          </p:cNvPr>
          <p:cNvPicPr>
            <a:picLocks noChangeAspect="1"/>
          </p:cNvPicPr>
          <p:nvPr/>
        </p:nvPicPr>
        <p:blipFill>
          <a:blip r:embed="rId2"/>
          <a:stretch>
            <a:fillRect/>
          </a:stretch>
        </p:blipFill>
        <p:spPr>
          <a:xfrm>
            <a:off x="320345" y="1592483"/>
            <a:ext cx="2383155" cy="1668324"/>
          </a:xfrm>
          <a:prstGeom prst="rect">
            <a:avLst/>
          </a:prstGeom>
        </p:spPr>
      </p:pic>
      <p:pic>
        <p:nvPicPr>
          <p:cNvPr id="10" name="Picture 9" descr="Screen of a cell phone&#10;&#10;Description automatically generated">
            <a:extLst>
              <a:ext uri="{FF2B5EF4-FFF2-40B4-BE49-F238E27FC236}">
                <a16:creationId xmlns:a16="http://schemas.microsoft.com/office/drawing/2014/main" id="{D4C6F1C8-73FA-4627-B38B-E1EC5E117044}"/>
              </a:ext>
            </a:extLst>
          </p:cNvPr>
          <p:cNvPicPr>
            <a:picLocks noChangeAspect="1"/>
          </p:cNvPicPr>
          <p:nvPr/>
        </p:nvPicPr>
        <p:blipFill>
          <a:blip r:embed="rId3"/>
          <a:stretch>
            <a:fillRect/>
          </a:stretch>
        </p:blipFill>
        <p:spPr>
          <a:xfrm>
            <a:off x="119584" y="3597194"/>
            <a:ext cx="1222341" cy="1552373"/>
          </a:xfrm>
          <a:prstGeom prst="rect">
            <a:avLst/>
          </a:prstGeom>
        </p:spPr>
      </p:pic>
      <p:pic>
        <p:nvPicPr>
          <p:cNvPr id="12" name="Picture 11" descr="A stop sign&#10;&#10;Description automatically generated">
            <a:extLst>
              <a:ext uri="{FF2B5EF4-FFF2-40B4-BE49-F238E27FC236}">
                <a16:creationId xmlns:a16="http://schemas.microsoft.com/office/drawing/2014/main" id="{6D39C7A6-5E16-4243-A92D-A01BC56D64AF}"/>
              </a:ext>
            </a:extLst>
          </p:cNvPr>
          <p:cNvPicPr>
            <a:picLocks noChangeAspect="1"/>
          </p:cNvPicPr>
          <p:nvPr/>
        </p:nvPicPr>
        <p:blipFill>
          <a:blip r:embed="rId4"/>
          <a:stretch>
            <a:fillRect/>
          </a:stretch>
        </p:blipFill>
        <p:spPr>
          <a:xfrm>
            <a:off x="5217129" y="250862"/>
            <a:ext cx="2561696" cy="1547691"/>
          </a:xfrm>
          <a:prstGeom prst="rect">
            <a:avLst/>
          </a:prstGeom>
        </p:spPr>
      </p:pic>
      <p:pic>
        <p:nvPicPr>
          <p:cNvPr id="14" name="Picture 13" descr="A close up of a logo&#10;&#10;Description automatically generated">
            <a:extLst>
              <a:ext uri="{FF2B5EF4-FFF2-40B4-BE49-F238E27FC236}">
                <a16:creationId xmlns:a16="http://schemas.microsoft.com/office/drawing/2014/main" id="{0B7C0925-93BC-4FA2-ACE6-8B35EA6973A9}"/>
              </a:ext>
            </a:extLst>
          </p:cNvPr>
          <p:cNvPicPr>
            <a:picLocks noChangeAspect="1"/>
          </p:cNvPicPr>
          <p:nvPr/>
        </p:nvPicPr>
        <p:blipFill>
          <a:blip r:embed="rId5"/>
          <a:stretch>
            <a:fillRect/>
          </a:stretch>
        </p:blipFill>
        <p:spPr>
          <a:xfrm>
            <a:off x="3340920" y="1078072"/>
            <a:ext cx="1834951" cy="2032961"/>
          </a:xfrm>
          <a:prstGeom prst="rect">
            <a:avLst/>
          </a:prstGeom>
        </p:spPr>
      </p:pic>
      <p:pic>
        <p:nvPicPr>
          <p:cNvPr id="16" name="Picture 15">
            <a:extLst>
              <a:ext uri="{FF2B5EF4-FFF2-40B4-BE49-F238E27FC236}">
                <a16:creationId xmlns:a16="http://schemas.microsoft.com/office/drawing/2014/main" id="{81AE72D2-58CC-4865-8D20-34F3AE8BF708}"/>
              </a:ext>
            </a:extLst>
          </p:cNvPr>
          <p:cNvPicPr>
            <a:picLocks noChangeAspect="1"/>
          </p:cNvPicPr>
          <p:nvPr/>
        </p:nvPicPr>
        <p:blipFill>
          <a:blip r:embed="rId6"/>
          <a:stretch>
            <a:fillRect/>
          </a:stretch>
        </p:blipFill>
        <p:spPr>
          <a:xfrm>
            <a:off x="1511923" y="4372550"/>
            <a:ext cx="1574483" cy="595679"/>
          </a:xfrm>
          <a:prstGeom prst="rect">
            <a:avLst/>
          </a:prstGeom>
        </p:spPr>
      </p:pic>
      <p:pic>
        <p:nvPicPr>
          <p:cNvPr id="18" name="Picture 17">
            <a:extLst>
              <a:ext uri="{FF2B5EF4-FFF2-40B4-BE49-F238E27FC236}">
                <a16:creationId xmlns:a16="http://schemas.microsoft.com/office/drawing/2014/main" id="{68AADF60-7C24-4077-83D1-78607C272A00}"/>
              </a:ext>
            </a:extLst>
          </p:cNvPr>
          <p:cNvPicPr>
            <a:picLocks noChangeAspect="1"/>
          </p:cNvPicPr>
          <p:nvPr/>
        </p:nvPicPr>
        <p:blipFill>
          <a:blip r:embed="rId7"/>
          <a:stretch>
            <a:fillRect/>
          </a:stretch>
        </p:blipFill>
        <p:spPr>
          <a:xfrm>
            <a:off x="3239164" y="5131661"/>
            <a:ext cx="1472446" cy="1296534"/>
          </a:xfrm>
          <a:prstGeom prst="rect">
            <a:avLst/>
          </a:prstGeom>
        </p:spPr>
      </p:pic>
      <p:pic>
        <p:nvPicPr>
          <p:cNvPr id="20" name="Picture 19" descr="A picture containing screenshot&#10;&#10;Description automatically generated">
            <a:extLst>
              <a:ext uri="{FF2B5EF4-FFF2-40B4-BE49-F238E27FC236}">
                <a16:creationId xmlns:a16="http://schemas.microsoft.com/office/drawing/2014/main" id="{CD6D4BB5-7A48-4E74-AEBF-622089C3C6AB}"/>
              </a:ext>
            </a:extLst>
          </p:cNvPr>
          <p:cNvPicPr>
            <a:picLocks noChangeAspect="1"/>
          </p:cNvPicPr>
          <p:nvPr/>
        </p:nvPicPr>
        <p:blipFill>
          <a:blip r:embed="rId8"/>
          <a:stretch>
            <a:fillRect/>
          </a:stretch>
        </p:blipFill>
        <p:spPr>
          <a:xfrm>
            <a:off x="1076823" y="5485954"/>
            <a:ext cx="1222341" cy="916755"/>
          </a:xfrm>
          <a:prstGeom prst="rect">
            <a:avLst/>
          </a:prstGeom>
        </p:spPr>
      </p:pic>
      <p:pic>
        <p:nvPicPr>
          <p:cNvPr id="22" name="Picture 21" descr="A close up of a logo&#10;&#10;Description automatically generated">
            <a:extLst>
              <a:ext uri="{FF2B5EF4-FFF2-40B4-BE49-F238E27FC236}">
                <a16:creationId xmlns:a16="http://schemas.microsoft.com/office/drawing/2014/main" id="{ED1A0CB9-DC43-45FF-9A9B-808D29F5F1BD}"/>
              </a:ext>
            </a:extLst>
          </p:cNvPr>
          <p:cNvPicPr>
            <a:picLocks noChangeAspect="1"/>
          </p:cNvPicPr>
          <p:nvPr/>
        </p:nvPicPr>
        <p:blipFill>
          <a:blip r:embed="rId9"/>
          <a:stretch>
            <a:fillRect/>
          </a:stretch>
        </p:blipFill>
        <p:spPr>
          <a:xfrm>
            <a:off x="7825746" y="1078072"/>
            <a:ext cx="1318254" cy="1221582"/>
          </a:xfrm>
          <a:prstGeom prst="rect">
            <a:avLst/>
          </a:prstGeom>
        </p:spPr>
      </p:pic>
      <p:pic>
        <p:nvPicPr>
          <p:cNvPr id="24" name="Picture 23" descr="A group of people running in the snow&#10;&#10;Description automatically generated">
            <a:extLst>
              <a:ext uri="{FF2B5EF4-FFF2-40B4-BE49-F238E27FC236}">
                <a16:creationId xmlns:a16="http://schemas.microsoft.com/office/drawing/2014/main" id="{07D31F77-29CB-42F9-8415-3ECC7A4E801B}"/>
              </a:ext>
            </a:extLst>
          </p:cNvPr>
          <p:cNvPicPr>
            <a:picLocks noChangeAspect="1"/>
          </p:cNvPicPr>
          <p:nvPr/>
        </p:nvPicPr>
        <p:blipFill>
          <a:blip r:embed="rId10"/>
          <a:stretch>
            <a:fillRect/>
          </a:stretch>
        </p:blipFill>
        <p:spPr>
          <a:xfrm>
            <a:off x="240152" y="291036"/>
            <a:ext cx="2846254" cy="766015"/>
          </a:xfrm>
          <a:prstGeom prst="rect">
            <a:avLst/>
          </a:prstGeom>
        </p:spPr>
      </p:pic>
      <p:pic>
        <p:nvPicPr>
          <p:cNvPr id="3" name="Picture 2" descr="A yellow and blue logo with University of Notre Dame in the background&#10;&#10;Description automatically generated with low confidence">
            <a:extLst>
              <a:ext uri="{FF2B5EF4-FFF2-40B4-BE49-F238E27FC236}">
                <a16:creationId xmlns:a16="http://schemas.microsoft.com/office/drawing/2014/main" id="{744656B4-395F-5ECB-3EBC-4AD364BBEC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0988" y="3497948"/>
            <a:ext cx="1494483" cy="840874"/>
          </a:xfrm>
          <a:prstGeom prst="rect">
            <a:avLst/>
          </a:prstGeom>
        </p:spPr>
      </p:pic>
      <p:pic>
        <p:nvPicPr>
          <p:cNvPr id="8" name="Picture 7" descr="A logo of a castle&#10;&#10;Description automatically generated with low confidence">
            <a:extLst>
              <a:ext uri="{FF2B5EF4-FFF2-40B4-BE49-F238E27FC236}">
                <a16:creationId xmlns:a16="http://schemas.microsoft.com/office/drawing/2014/main" id="{017ABB77-7B17-9F5B-FB30-46807711E1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67608" y="4259331"/>
            <a:ext cx="1336409" cy="851961"/>
          </a:xfrm>
          <a:prstGeom prst="rect">
            <a:avLst/>
          </a:prstGeom>
        </p:spPr>
      </p:pic>
      <p:pic>
        <p:nvPicPr>
          <p:cNvPr id="15" name="Picture 14" descr="A black background with blue text&#10;&#10;Description automatically generated with low confidence">
            <a:extLst>
              <a:ext uri="{FF2B5EF4-FFF2-40B4-BE49-F238E27FC236}">
                <a16:creationId xmlns:a16="http://schemas.microsoft.com/office/drawing/2014/main" id="{236C19AA-3F3B-77F4-8A7E-D9BE9D33EB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60015" y="4565166"/>
            <a:ext cx="1379321" cy="1103456"/>
          </a:xfrm>
          <a:prstGeom prst="rect">
            <a:avLst/>
          </a:prstGeom>
        </p:spPr>
      </p:pic>
      <p:pic>
        <p:nvPicPr>
          <p:cNvPr id="26" name="Picture 25" descr="A black background with white text&#10;&#10;Description automatically generated with low confidence">
            <a:extLst>
              <a:ext uri="{FF2B5EF4-FFF2-40B4-BE49-F238E27FC236}">
                <a16:creationId xmlns:a16="http://schemas.microsoft.com/office/drawing/2014/main" id="{63DDDB13-C7EF-9293-118F-FD023A0428A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79167" y="2856984"/>
            <a:ext cx="2561696" cy="1100990"/>
          </a:xfrm>
          <a:prstGeom prst="rect">
            <a:avLst/>
          </a:prstGeom>
        </p:spPr>
      </p:pic>
      <p:pic>
        <p:nvPicPr>
          <p:cNvPr id="28" name="Picture 27" descr="A black and white logo&#10;&#10;Description automatically generated with low confidence">
            <a:extLst>
              <a:ext uri="{FF2B5EF4-FFF2-40B4-BE49-F238E27FC236}">
                <a16:creationId xmlns:a16="http://schemas.microsoft.com/office/drawing/2014/main" id="{9715270E-D4CB-0E5F-4417-9A496807928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71092" y="5668622"/>
            <a:ext cx="4088581" cy="940373"/>
          </a:xfrm>
          <a:prstGeom prst="rect">
            <a:avLst/>
          </a:prstGeom>
        </p:spPr>
      </p:pic>
    </p:spTree>
    <p:extLst>
      <p:ext uri="{BB962C8B-B14F-4D97-AF65-F5344CB8AC3E}">
        <p14:creationId xmlns:p14="http://schemas.microsoft.com/office/powerpoint/2010/main" val="2821893688"/>
      </p:ext>
    </p:extLst>
  </p:cSld>
  <p:clrMapOvr>
    <a:masterClrMapping/>
  </p:clrMapOvr>
  <mc:AlternateContent xmlns:mc="http://schemas.openxmlformats.org/markup-compatibility/2006" xmlns:p14="http://schemas.microsoft.com/office/powerpoint/2010/main">
    <mc:Choice Requires="p14">
      <p:transition spd="slow" p14:dur="2000" advTm="292286"/>
    </mc:Choice>
    <mc:Fallback xmlns="">
      <p:transition spd="slow" advTm="29228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book, person, photo&#10;&#10;Description generated with very high confidence">
            <a:extLst>
              <a:ext uri="{FF2B5EF4-FFF2-40B4-BE49-F238E27FC236}">
                <a16:creationId xmlns:a16="http://schemas.microsoft.com/office/drawing/2014/main" id="{F529D30D-B26B-4708-9AB2-3581B7BC8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1" y="265738"/>
            <a:ext cx="2954654" cy="4549335"/>
          </a:xfrm>
          <a:prstGeom prst="rect">
            <a:avLst/>
          </a:prstGeom>
        </p:spPr>
      </p:pic>
      <p:pic>
        <p:nvPicPr>
          <p:cNvPr id="7" name="Picture 6" descr="A picture containing text, player, baseball&#10;&#10;Description generated with high confidence">
            <a:extLst>
              <a:ext uri="{FF2B5EF4-FFF2-40B4-BE49-F238E27FC236}">
                <a16:creationId xmlns:a16="http://schemas.microsoft.com/office/drawing/2014/main" id="{3BBAB5EE-5BE8-4BD0-BD19-DD76AD0AC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886" y="384455"/>
            <a:ext cx="2042441" cy="3467455"/>
          </a:xfrm>
          <a:prstGeom prst="rect">
            <a:avLst/>
          </a:prstGeom>
        </p:spPr>
      </p:pic>
      <p:pic>
        <p:nvPicPr>
          <p:cNvPr id="6" name="Picture 5" descr="A painting hanging on a wall&#10;&#10;Description automatically generated">
            <a:extLst>
              <a:ext uri="{FF2B5EF4-FFF2-40B4-BE49-F238E27FC236}">
                <a16:creationId xmlns:a16="http://schemas.microsoft.com/office/drawing/2014/main" id="{75CA0DAB-7249-4099-849D-F800F51B2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8190" y="524982"/>
            <a:ext cx="2004320" cy="2709708"/>
          </a:xfrm>
          <a:prstGeom prst="rect">
            <a:avLst/>
          </a:prstGeom>
        </p:spPr>
      </p:pic>
      <p:pic>
        <p:nvPicPr>
          <p:cNvPr id="8" name="Picture 7" descr="A black sign with white text&#10;&#10;Description generated with high confidence">
            <a:extLst>
              <a:ext uri="{FF2B5EF4-FFF2-40B4-BE49-F238E27FC236}">
                <a16:creationId xmlns:a16="http://schemas.microsoft.com/office/drawing/2014/main" id="{C3917452-F758-4939-A7AB-4BA4D896C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9854" y="3543300"/>
            <a:ext cx="2120992" cy="3181490"/>
          </a:xfrm>
          <a:prstGeom prst="rect">
            <a:avLst/>
          </a:prstGeom>
        </p:spPr>
      </p:pic>
    </p:spTree>
    <p:extLst>
      <p:ext uri="{BB962C8B-B14F-4D97-AF65-F5344CB8AC3E}">
        <p14:creationId xmlns:p14="http://schemas.microsoft.com/office/powerpoint/2010/main" val="294999638"/>
      </p:ext>
    </p:extLst>
  </p:cSld>
  <p:clrMapOvr>
    <a:masterClrMapping/>
  </p:clrMapOvr>
  <mc:AlternateContent xmlns:mc="http://schemas.openxmlformats.org/markup-compatibility/2006" xmlns:p14="http://schemas.microsoft.com/office/powerpoint/2010/main">
    <mc:Choice Requires="p14">
      <p:transition spd="slow" p14:dur="2000" advTm="225627"/>
    </mc:Choice>
    <mc:Fallback xmlns="">
      <p:transition spd="slow" advTm="22562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670"/>
            <a:ext cx="8229600" cy="1143000"/>
          </a:xfrm>
        </p:spPr>
        <p:txBody>
          <a:bodyPr>
            <a:normAutofit fontScale="90000"/>
          </a:bodyPr>
          <a:lstStyle/>
          <a:p>
            <a:r>
              <a:rPr lang="en-US" sz="4000" dirty="0"/>
              <a:t>Honorary Teaching Assistants:</a:t>
            </a:r>
            <a:br>
              <a:rPr lang="en-US" sz="4000" dirty="0"/>
            </a:br>
            <a:r>
              <a:rPr lang="en-US" sz="4000" dirty="0"/>
              <a:t>Fiona, Bandit, and China</a:t>
            </a:r>
            <a:endParaRPr lang="en-US" sz="3600" dirty="0"/>
          </a:p>
        </p:txBody>
      </p:sp>
      <p:pic>
        <p:nvPicPr>
          <p:cNvPr id="4" name="Picture 3" descr="A dog looking at the camera&#10;&#10;Description automatically generated">
            <a:extLst>
              <a:ext uri="{FF2B5EF4-FFF2-40B4-BE49-F238E27FC236}">
                <a16:creationId xmlns:a16="http://schemas.microsoft.com/office/drawing/2014/main" id="{CD611990-29FE-4898-A357-EB65C5433B98}"/>
              </a:ext>
            </a:extLst>
          </p:cNvPr>
          <p:cNvPicPr>
            <a:picLocks noChangeAspect="1"/>
          </p:cNvPicPr>
          <p:nvPr/>
        </p:nvPicPr>
        <p:blipFill>
          <a:blip r:embed="rId2"/>
          <a:stretch>
            <a:fillRect/>
          </a:stretch>
        </p:blipFill>
        <p:spPr>
          <a:xfrm>
            <a:off x="312234" y="2635998"/>
            <a:ext cx="2274849" cy="2220278"/>
          </a:xfrm>
          <a:prstGeom prst="rect">
            <a:avLst/>
          </a:prstGeom>
        </p:spPr>
      </p:pic>
      <p:sp>
        <p:nvSpPr>
          <p:cNvPr id="3" name="Rectangle 2"/>
          <p:cNvSpPr/>
          <p:nvPr/>
        </p:nvSpPr>
        <p:spPr>
          <a:xfrm>
            <a:off x="879364" y="5140041"/>
            <a:ext cx="715260" cy="369332"/>
          </a:xfrm>
          <a:prstGeom prst="rect">
            <a:avLst/>
          </a:prstGeom>
        </p:spPr>
        <p:txBody>
          <a:bodyPr wrap="none">
            <a:spAutoFit/>
          </a:bodyPr>
          <a:lstStyle/>
          <a:p>
            <a:r>
              <a:rPr lang="en-US" dirty="0"/>
              <a:t>China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888" y="1691146"/>
            <a:ext cx="5451436" cy="4109983"/>
          </a:xfrm>
          <a:prstGeom prst="rect">
            <a:avLst/>
          </a:prstGeom>
        </p:spPr>
      </p:pic>
      <p:sp>
        <p:nvSpPr>
          <p:cNvPr id="6" name="Rectangle 5"/>
          <p:cNvSpPr/>
          <p:nvPr/>
        </p:nvSpPr>
        <p:spPr>
          <a:xfrm>
            <a:off x="4153243" y="5939273"/>
            <a:ext cx="3058851" cy="369332"/>
          </a:xfrm>
          <a:prstGeom prst="rect">
            <a:avLst/>
          </a:prstGeom>
        </p:spPr>
        <p:txBody>
          <a:bodyPr wrap="none">
            <a:spAutoFit/>
          </a:bodyPr>
          <a:lstStyle/>
          <a:p>
            <a:r>
              <a:rPr lang="en-US" dirty="0"/>
              <a:t>Bandit				 Fiona</a:t>
            </a:r>
          </a:p>
        </p:txBody>
      </p:sp>
    </p:spTree>
    <p:extLst>
      <p:ext uri="{BB962C8B-B14F-4D97-AF65-F5344CB8AC3E}">
        <p14:creationId xmlns:p14="http://schemas.microsoft.com/office/powerpoint/2010/main" val="3918185538"/>
      </p:ext>
    </p:extLst>
  </p:cSld>
  <p:clrMapOvr>
    <a:masterClrMapping/>
  </p:clrMapOvr>
  <mc:AlternateContent xmlns:mc="http://schemas.openxmlformats.org/markup-compatibility/2006" xmlns:p14="http://schemas.microsoft.com/office/powerpoint/2010/main">
    <mc:Choice Requires="p14">
      <p:transition spd="slow" p14:dur="2000" advTm="95867"/>
    </mc:Choice>
    <mc:Fallback xmlns="">
      <p:transition spd="slow" advTm="9586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51" y="269876"/>
            <a:ext cx="7962900" cy="550739"/>
          </a:xfrm>
        </p:spPr>
        <p:txBody>
          <a:bodyPr/>
          <a:lstStyle/>
          <a:p>
            <a:pPr algn="ctr"/>
            <a:r>
              <a:rPr lang="en-US" sz="3200" dirty="0"/>
              <a:t>Class TA </a:t>
            </a:r>
          </a:p>
        </p:txBody>
      </p:sp>
      <p:sp>
        <p:nvSpPr>
          <p:cNvPr id="4" name="Text Placeholder 3"/>
          <p:cNvSpPr>
            <a:spLocks noGrp="1"/>
          </p:cNvSpPr>
          <p:nvPr>
            <p:ph type="body" idx="1"/>
          </p:nvPr>
        </p:nvSpPr>
        <p:spPr>
          <a:xfrm>
            <a:off x="486260" y="2224210"/>
            <a:ext cx="8209085" cy="2661057"/>
          </a:xfrm>
        </p:spPr>
        <p:txBody>
          <a:bodyPr/>
          <a:lstStyle/>
          <a:p>
            <a:r>
              <a:rPr lang="en-US" dirty="0"/>
              <a:t>The TA is your point of contact for everything course-related</a:t>
            </a:r>
          </a:p>
          <a:p>
            <a:r>
              <a:rPr lang="en-US" dirty="0"/>
              <a:t>Students must email the TA first</a:t>
            </a:r>
          </a:p>
          <a:p>
            <a:r>
              <a:rPr lang="en-US" dirty="0"/>
              <a:t>Check the Syllabus Course Calendar and Other Information Before Contacting the TA.  </a:t>
            </a:r>
          </a:p>
        </p:txBody>
      </p:sp>
    </p:spTree>
    <p:extLst>
      <p:ext uri="{BB962C8B-B14F-4D97-AF65-F5344CB8AC3E}">
        <p14:creationId xmlns:p14="http://schemas.microsoft.com/office/powerpoint/2010/main" val="2376580614"/>
      </p:ext>
    </p:extLst>
  </p:cSld>
  <p:clrMapOvr>
    <a:masterClrMapping/>
  </p:clrMapOvr>
  <mc:AlternateContent xmlns:mc="http://schemas.openxmlformats.org/markup-compatibility/2006" xmlns:p14="http://schemas.microsoft.com/office/powerpoint/2010/main">
    <mc:Choice Requires="p14">
      <p:transition spd="slow" p14:dur="2000" advTm="53289"/>
    </mc:Choice>
    <mc:Fallback xmlns="">
      <p:transition spd="slow" advTm="5328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571" y="2513601"/>
            <a:ext cx="4070195" cy="3992134"/>
          </a:xfrm>
        </p:spPr>
        <p:txBody>
          <a:bodyPr>
            <a:normAutofit fontScale="92500" lnSpcReduction="20000"/>
          </a:bodyPr>
          <a:lstStyle/>
          <a:p>
            <a:pPr marL="0" indent="0" algn="ctr">
              <a:buNone/>
            </a:pPr>
            <a:r>
              <a:rPr lang="en-US" sz="3200" b="1" u="sng" dirty="0"/>
              <a:t>Mental Health</a:t>
            </a:r>
          </a:p>
          <a:p>
            <a:pPr marL="0" indent="0" algn="ctr">
              <a:buNone/>
            </a:pPr>
            <a:r>
              <a:rPr lang="en-US" dirty="0"/>
              <a:t>Counseling and Psychological Services</a:t>
            </a:r>
          </a:p>
          <a:p>
            <a:pPr marL="0" indent="0" algn="ctr">
              <a:buNone/>
            </a:pPr>
            <a:r>
              <a:rPr lang="en-US" dirty="0">
                <a:hlinkClick r:id="rId2"/>
              </a:rPr>
              <a:t>http://www.uh.edu/caps</a:t>
            </a:r>
            <a:endParaRPr lang="en-US" dirty="0"/>
          </a:p>
          <a:p>
            <a:pPr marL="0" indent="0" algn="ctr">
              <a:buNone/>
            </a:pPr>
            <a:r>
              <a:rPr lang="en-US" dirty="0"/>
              <a:t>(713) 743-5454</a:t>
            </a:r>
          </a:p>
          <a:p>
            <a:pPr marL="0" indent="0" algn="ctr">
              <a:buNone/>
            </a:pPr>
            <a:endParaRPr lang="en-US" dirty="0"/>
          </a:p>
          <a:p>
            <a:pPr marL="0" indent="0" algn="ctr">
              <a:buNone/>
            </a:pPr>
            <a:r>
              <a:rPr lang="en-US" dirty="0"/>
              <a:t>Let’s Talk Program </a:t>
            </a:r>
          </a:p>
          <a:p>
            <a:pPr marL="0" indent="0" algn="ctr">
              <a:buNone/>
            </a:pPr>
            <a:r>
              <a:rPr lang="en-US" dirty="0"/>
              <a:t>(no appointment necessary): </a:t>
            </a:r>
            <a:r>
              <a:rPr lang="en-US" dirty="0">
                <a:hlinkClick r:id="rId3"/>
              </a:rPr>
              <a:t>http://www.uh.edu/caps/outreach/lets_talk.html</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433" y="2794003"/>
            <a:ext cx="4020797" cy="265875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7966" y="166776"/>
            <a:ext cx="6568068" cy="2219585"/>
          </a:xfrm>
          <a:prstGeom prst="rect">
            <a:avLst/>
          </a:prstGeom>
        </p:spPr>
      </p:pic>
    </p:spTree>
    <p:extLst>
      <p:ext uri="{BB962C8B-B14F-4D97-AF65-F5344CB8AC3E}">
        <p14:creationId xmlns:p14="http://schemas.microsoft.com/office/powerpoint/2010/main" val="17698072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275" y="197048"/>
            <a:ext cx="3086100" cy="812602"/>
          </a:xfrm>
        </p:spPr>
        <p:txBody>
          <a:bodyPr>
            <a:noAutofit/>
          </a:bodyPr>
          <a:lstStyle/>
          <a:p>
            <a:r>
              <a:rPr lang="en-US" sz="3600" dirty="0">
                <a:latin typeface="+mn-lt"/>
              </a:rPr>
              <a:t>Required Texts</a:t>
            </a:r>
          </a:p>
        </p:txBody>
      </p:sp>
      <p:sp>
        <p:nvSpPr>
          <p:cNvPr id="4" name="Rectangle 3"/>
          <p:cNvSpPr/>
          <p:nvPr/>
        </p:nvSpPr>
        <p:spPr>
          <a:xfrm>
            <a:off x="384021" y="1120379"/>
            <a:ext cx="8445654" cy="4339650"/>
          </a:xfrm>
          <a:prstGeom prst="rect">
            <a:avLst/>
          </a:prstGeom>
        </p:spPr>
        <p:txBody>
          <a:bodyPr wrap="square">
            <a:spAutoFit/>
          </a:bodyPr>
          <a:lstStyle/>
          <a:p>
            <a:pPr marL="385763" indent="-385763" defTabSz="342900" fontAlgn="base">
              <a:buFont typeface="Arial"/>
              <a:buAutoNum type="arabicPeriod"/>
            </a:pPr>
            <a:r>
              <a:rPr lang="en-US" sz="2800" dirty="0">
                <a:solidFill>
                  <a:prstClr val="white"/>
                </a:solidFill>
                <a:latin typeface="Calibri" panose="020F0502020204030204" pitchFamily="34" charset="0"/>
                <a:cs typeface="Calibri" panose="020F0502020204030204" pitchFamily="34" charset="0"/>
                <a:sym typeface="Arial"/>
              </a:rPr>
              <a:t>The Syllabus (This is the most important document in the course.  Students must keep up to date with the syllabus.  If changes need to be made, the professor or your TA will inform students. )</a:t>
            </a:r>
          </a:p>
          <a:p>
            <a:pPr marL="385763" indent="-385763" defTabSz="342900" fontAlgn="base">
              <a:buFont typeface="Arial"/>
              <a:buAutoNum type="arabicPeriod"/>
            </a:pPr>
            <a:r>
              <a:rPr lang="en-US" sz="2800" dirty="0">
                <a:solidFill>
                  <a:prstClr val="white"/>
                </a:solidFill>
                <a:latin typeface="Calibri" panose="020F0502020204030204" pitchFamily="34" charset="0"/>
                <a:cs typeface="Calibri" panose="020F0502020204030204" pitchFamily="34" charset="0"/>
                <a:sym typeface="Arial"/>
              </a:rPr>
              <a:t>Geringer - International Business (3rd edition) with Connect Plus. </a:t>
            </a:r>
          </a:p>
          <a:p>
            <a:pPr marL="385763" indent="-385763" defTabSz="342900" fontAlgn="base">
              <a:buFont typeface="Arial"/>
              <a:buAutoNum type="arabicPeriod"/>
            </a:pPr>
            <a:r>
              <a:rPr lang="en-US" sz="2800" dirty="0">
                <a:solidFill>
                  <a:prstClr val="white"/>
                </a:solidFill>
                <a:latin typeface="Calibri" panose="020F0502020204030204" pitchFamily="34" charset="0"/>
                <a:cs typeface="Calibri" panose="020F0502020204030204" pitchFamily="34" charset="0"/>
                <a:sym typeface="Arial"/>
              </a:rPr>
              <a:t>Some topics require additional readings and videos.  Those readings and videos will be located in the appropriate topic folder</a:t>
            </a:r>
          </a:p>
          <a:p>
            <a:pPr marL="385763" indent="-385763" defTabSz="342900" fontAlgn="base">
              <a:buFont typeface="Arial"/>
              <a:buAutoNum type="arabicPeriod"/>
            </a:pPr>
            <a:endParaRPr lang="en-US" sz="2400" dirty="0">
              <a:solidFill>
                <a:prstClr val="white"/>
              </a:solidFill>
              <a:latin typeface="Calibri" panose="020F0502020204030204" pitchFamily="34" charset="0"/>
              <a:ea typeface="Calibri" charset="0"/>
              <a:cs typeface="Calibri" panose="020F0502020204030204" pitchFamily="34" charset="0"/>
              <a:sym typeface="Arial"/>
            </a:endParaRPr>
          </a:p>
        </p:txBody>
      </p:sp>
    </p:spTree>
    <p:extLst>
      <p:ext uri="{BB962C8B-B14F-4D97-AF65-F5344CB8AC3E}">
        <p14:creationId xmlns:p14="http://schemas.microsoft.com/office/powerpoint/2010/main" val="290199102"/>
      </p:ext>
    </p:extLst>
  </p:cSld>
  <p:clrMapOvr>
    <a:masterClrMapping/>
  </p:clrMapOvr>
  <mc:AlternateContent xmlns:mc="http://schemas.openxmlformats.org/markup-compatibility/2006" xmlns:p14="http://schemas.microsoft.com/office/powerpoint/2010/main">
    <mc:Choice Requires="p14">
      <p:transition spd="slow" p14:dur="2000" advTm="175790"/>
    </mc:Choice>
    <mc:Fallback xmlns="">
      <p:transition spd="slow" advTm="175790"/>
    </mc:Fallback>
  </mc:AlternateContent>
</p:sld>
</file>

<file path=ppt/theme/theme1.xml><?xml version="1.0" encoding="utf-8"?>
<a:theme xmlns:a="http://schemas.openxmlformats.org/drawingml/2006/main" name="Black">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ck">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Black .thmx</Template>
  <TotalTime>719</TotalTime>
  <Words>503</Words>
  <Application>Microsoft Office PowerPoint</Application>
  <PresentationFormat>On-screen Show (4:3)</PresentationFormat>
  <Paragraphs>55</Paragraphs>
  <Slides>13</Slides>
  <Notes>1</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13</vt:i4>
      </vt:variant>
    </vt:vector>
  </HeadingPairs>
  <TitlesOfParts>
    <vt:vector size="18" baseType="lpstr">
      <vt:lpstr>Arial</vt:lpstr>
      <vt:lpstr>Calibri</vt:lpstr>
      <vt:lpstr>Black</vt:lpstr>
      <vt:lpstr>Office Theme</vt:lpstr>
      <vt:lpstr>1_Black</vt:lpstr>
      <vt:lpstr>For those who did not get a chance to join us online Tuesday, July 11 or Wednesday, July 12, below are the recordings for both days. </vt:lpstr>
      <vt:lpstr>BUSI 1301  –  Business Principles in a Global Economy </vt:lpstr>
      <vt:lpstr>Semester Contact Information for Professor Thompson</vt:lpstr>
      <vt:lpstr>PowerPoint Presentation</vt:lpstr>
      <vt:lpstr>PowerPoint Presentation</vt:lpstr>
      <vt:lpstr>Honorary Teaching Assistants: Fiona, Bandit, and China</vt:lpstr>
      <vt:lpstr>Class TA </vt:lpstr>
      <vt:lpstr>PowerPoint Presentation</vt:lpstr>
      <vt:lpstr>Required Texts</vt:lpstr>
      <vt:lpstr>Recommended Readings</vt:lpstr>
      <vt:lpstr>So, Let’s Get Started!!!  Charge!!!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INTB 3354 Summer 2020 Welcome</dc:title>
  <dc:creator>Joseph Thompson</dc:creator>
  <cp:lastModifiedBy>Joseph Thompson</cp:lastModifiedBy>
  <cp:revision>104</cp:revision>
  <dcterms:created xsi:type="dcterms:W3CDTF">2015-08-23T22:19:14Z</dcterms:created>
  <dcterms:modified xsi:type="dcterms:W3CDTF">2023-08-21T16:17:22Z</dcterms:modified>
</cp:coreProperties>
</file>